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147479149" r:id="rId5"/>
    <p:sldId id="2147479150" r:id="rId6"/>
    <p:sldId id="2147479151" r:id="rId7"/>
    <p:sldId id="2147479161" r:id="rId8"/>
    <p:sldId id="2147479163" r:id="rId9"/>
    <p:sldId id="2147479152" r:id="rId10"/>
    <p:sldId id="2147479153" r:id="rId11"/>
    <p:sldId id="2147479154" r:id="rId12"/>
    <p:sldId id="2147479155" r:id="rId13"/>
    <p:sldId id="2147479160" r:id="rId14"/>
    <p:sldId id="2147479156" r:id="rId15"/>
    <p:sldId id="2147479158" r:id="rId16"/>
    <p:sldId id="2147479159" r:id="rId17"/>
    <p:sldId id="2147479164" r:id="rId18"/>
    <p:sldId id="21474791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1366459-F947-47B9-8332-A65E99F7F6B6}">
          <p14:sldIdLst>
            <p14:sldId id="2147479149"/>
            <p14:sldId id="2147479150"/>
            <p14:sldId id="2147479151"/>
            <p14:sldId id="2147479161"/>
            <p14:sldId id="2147479163"/>
            <p14:sldId id="2147479152"/>
            <p14:sldId id="2147479153"/>
            <p14:sldId id="2147479154"/>
            <p14:sldId id="2147479155"/>
            <p14:sldId id="2147479160"/>
            <p14:sldId id="2147479156"/>
            <p14:sldId id="2147479158"/>
            <p14:sldId id="2147479159"/>
            <p14:sldId id="2147479164"/>
            <p14:sldId id="21474791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1DFEA-16ED-4199-AB01-5580335FBE80}" v="171" dt="2025-01-21T07:59:27.78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8266" autoAdjust="0"/>
  </p:normalViewPr>
  <p:slideViewPr>
    <p:cSldViewPr snapToGrid="0">
      <p:cViewPr varScale="1">
        <p:scale>
          <a:sx n="108" d="100"/>
          <a:sy n="108" d="100"/>
        </p:scale>
        <p:origin x="40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eching, Levin (SE-7/3AFS2K)" userId="98420e42-2ee7-4e41-8b7c-b6844ebc3566" providerId="ADAL" clId="{30C1DFEA-16ED-4199-AB01-5580335FBE80}"/>
    <pc:docChg chg="undo custSel addSld delSld modSld modSection">
      <pc:chgData name="Wieching, Levin (SE-7/3AFS2K)" userId="98420e42-2ee7-4e41-8b7c-b6844ebc3566" providerId="ADAL" clId="{30C1DFEA-16ED-4199-AB01-5580335FBE80}" dt="2025-01-21T08:02:14.024" v="3972" actId="478"/>
      <pc:docMkLst>
        <pc:docMk/>
      </pc:docMkLst>
      <pc:sldChg chg="addSp delSp modSp mod modClrScheme chgLayout">
        <pc:chgData name="Wieching, Levin (SE-7/3AFS2K)" userId="98420e42-2ee7-4e41-8b7c-b6844ebc3566" providerId="ADAL" clId="{30C1DFEA-16ED-4199-AB01-5580335FBE80}" dt="2025-01-16T07:26:15.570" v="147" actId="700"/>
        <pc:sldMkLst>
          <pc:docMk/>
          <pc:sldMk cId="1330236278" sldId="2147479149"/>
        </pc:sldMkLst>
        <pc:spChg chg="mod ord">
          <ac:chgData name="Wieching, Levin (SE-7/3AFS2K)" userId="98420e42-2ee7-4e41-8b7c-b6844ebc3566" providerId="ADAL" clId="{30C1DFEA-16ED-4199-AB01-5580335FBE80}" dt="2025-01-16T07:26:15.570" v="147" actId="700"/>
          <ac:spMkLst>
            <pc:docMk/>
            <pc:sldMk cId="1330236278" sldId="2147479149"/>
            <ac:spMk id="2" creationId="{B1A91B2B-8F52-34B6-1484-36AF90C94F5E}"/>
          </ac:spMkLst>
        </pc:spChg>
        <pc:spChg chg="mod ord">
          <ac:chgData name="Wieching, Levin (SE-7/3AFS2K)" userId="98420e42-2ee7-4e41-8b7c-b6844ebc3566" providerId="ADAL" clId="{30C1DFEA-16ED-4199-AB01-5580335FBE80}" dt="2025-01-16T07:26:15.570" v="147" actId="700"/>
          <ac:spMkLst>
            <pc:docMk/>
            <pc:sldMk cId="1330236278" sldId="2147479149"/>
            <ac:spMk id="4" creationId="{EB29F579-7317-F478-52E1-AE49E6369D69}"/>
          </ac:spMkLst>
        </pc:spChg>
        <pc:spChg chg="mod ord">
          <ac:chgData name="Wieching, Levin (SE-7/3AFS2K)" userId="98420e42-2ee7-4e41-8b7c-b6844ebc3566" providerId="ADAL" clId="{30C1DFEA-16ED-4199-AB01-5580335FBE80}" dt="2025-01-16T07:26:15.570" v="147" actId="700"/>
          <ac:spMkLst>
            <pc:docMk/>
            <pc:sldMk cId="1330236278" sldId="2147479149"/>
            <ac:spMk id="5" creationId="{8EAA6218-2B27-D5B2-BBD5-1D23BFEDBB94}"/>
          </ac:spMkLst>
        </pc:spChg>
        <pc:spChg chg="mod ord">
          <ac:chgData name="Wieching, Levin (SE-7/3AFS2K)" userId="98420e42-2ee7-4e41-8b7c-b6844ebc3566" providerId="ADAL" clId="{30C1DFEA-16ED-4199-AB01-5580335FBE80}" dt="2025-01-16T07:26:15.570" v="147" actId="700"/>
          <ac:spMkLst>
            <pc:docMk/>
            <pc:sldMk cId="1330236278" sldId="2147479149"/>
            <ac:spMk id="25" creationId="{BE66431E-BC4D-68AE-5A81-6D76C63A3689}"/>
          </ac:spMkLst>
        </pc:spChg>
      </pc:sldChg>
      <pc:sldChg chg="addSp delSp modSp mod">
        <pc:chgData name="Wieching, Levin (SE-7/3AFS2K)" userId="98420e42-2ee7-4e41-8b7c-b6844ebc3566" providerId="ADAL" clId="{30C1DFEA-16ED-4199-AB01-5580335FBE80}" dt="2025-01-21T08:02:14.024" v="3972" actId="478"/>
        <pc:sldMkLst>
          <pc:docMk/>
          <pc:sldMk cId="2536632465" sldId="2147479150"/>
        </pc:sldMkLst>
        <pc:spChg chg="mod">
          <ac:chgData name="Wieching, Levin (SE-7/3AFS2K)" userId="98420e42-2ee7-4e41-8b7c-b6844ebc3566" providerId="ADAL" clId="{30C1DFEA-16ED-4199-AB01-5580335FBE80}" dt="2025-01-16T10:28:25.521" v="637" actId="20577"/>
          <ac:spMkLst>
            <pc:docMk/>
            <pc:sldMk cId="2536632465" sldId="2147479150"/>
            <ac:spMk id="9" creationId="{F65D076D-CB11-A756-8037-84B1766012EB}"/>
          </ac:spMkLst>
        </pc:spChg>
        <pc:picChg chg="add del mod">
          <ac:chgData name="Wieching, Levin (SE-7/3AFS2K)" userId="98420e42-2ee7-4e41-8b7c-b6844ebc3566" providerId="ADAL" clId="{30C1DFEA-16ED-4199-AB01-5580335FBE80}" dt="2025-01-21T08:02:14.024" v="3972" actId="478"/>
          <ac:picMkLst>
            <pc:docMk/>
            <pc:sldMk cId="2536632465" sldId="2147479150"/>
            <ac:picMk id="5" creationId="{09E44616-C204-08BA-85CE-83FD7F5ACFFF}"/>
          </ac:picMkLst>
        </pc:picChg>
      </pc:sldChg>
      <pc:sldChg chg="addSp modSp mod modAnim modNotesTx">
        <pc:chgData name="Wieching, Levin (SE-7/3AFS2K)" userId="98420e42-2ee7-4e41-8b7c-b6844ebc3566" providerId="ADAL" clId="{30C1DFEA-16ED-4199-AB01-5580335FBE80}" dt="2025-01-17T08:02:09.212" v="3792"/>
        <pc:sldMkLst>
          <pc:docMk/>
          <pc:sldMk cId="2566264369" sldId="2147479151"/>
        </pc:sldMkLst>
        <pc:spChg chg="mod">
          <ac:chgData name="Wieching, Levin (SE-7/3AFS2K)" userId="98420e42-2ee7-4e41-8b7c-b6844ebc3566" providerId="ADAL" clId="{30C1DFEA-16ED-4199-AB01-5580335FBE80}" dt="2025-01-16T12:33:13.263" v="3087" actId="1076"/>
          <ac:spMkLst>
            <pc:docMk/>
            <pc:sldMk cId="2566264369" sldId="2147479151"/>
            <ac:spMk id="5" creationId="{BCC51B32-11FC-7141-C687-9E45C05A86E7}"/>
          </ac:spMkLst>
        </pc:spChg>
        <pc:picChg chg="add mod">
          <ac:chgData name="Wieching, Levin (SE-7/3AFS2K)" userId="98420e42-2ee7-4e41-8b7c-b6844ebc3566" providerId="ADAL" clId="{30C1DFEA-16ED-4199-AB01-5580335FBE80}" dt="2025-01-17T08:01:08.607" v="3780" actId="1076"/>
          <ac:picMkLst>
            <pc:docMk/>
            <pc:sldMk cId="2566264369" sldId="2147479151"/>
            <ac:picMk id="8" creationId="{04D0DEAD-DD2E-9989-B933-A7C8EC720C59}"/>
          </ac:picMkLst>
        </pc:picChg>
        <pc:picChg chg="add mod">
          <ac:chgData name="Wieching, Levin (SE-7/3AFS2K)" userId="98420e42-2ee7-4e41-8b7c-b6844ebc3566" providerId="ADAL" clId="{30C1DFEA-16ED-4199-AB01-5580335FBE80}" dt="2025-01-17T08:01:08.607" v="3780" actId="1076"/>
          <ac:picMkLst>
            <pc:docMk/>
            <pc:sldMk cId="2566264369" sldId="2147479151"/>
            <ac:picMk id="10" creationId="{21D17EC4-0E31-A75F-F74A-EDCD37C26851}"/>
          </ac:picMkLst>
        </pc:picChg>
        <pc:picChg chg="add mod">
          <ac:chgData name="Wieching, Levin (SE-7/3AFS2K)" userId="98420e42-2ee7-4e41-8b7c-b6844ebc3566" providerId="ADAL" clId="{30C1DFEA-16ED-4199-AB01-5580335FBE80}" dt="2025-01-17T08:01:08.607" v="3780" actId="1076"/>
          <ac:picMkLst>
            <pc:docMk/>
            <pc:sldMk cId="2566264369" sldId="2147479151"/>
            <ac:picMk id="12" creationId="{A2707E45-28E7-0D23-5E75-603E18A6CA07}"/>
          </ac:picMkLst>
        </pc:picChg>
        <pc:picChg chg="add mod">
          <ac:chgData name="Wieching, Levin (SE-7/3AFS2K)" userId="98420e42-2ee7-4e41-8b7c-b6844ebc3566" providerId="ADAL" clId="{30C1DFEA-16ED-4199-AB01-5580335FBE80}" dt="2025-01-17T08:01:08.607" v="3780" actId="1076"/>
          <ac:picMkLst>
            <pc:docMk/>
            <pc:sldMk cId="2566264369" sldId="2147479151"/>
            <ac:picMk id="14" creationId="{8501C9F4-8C80-93D2-1B37-AEF7EB70BCC3}"/>
          </ac:picMkLst>
        </pc:picChg>
      </pc:sldChg>
      <pc:sldChg chg="addSp modSp mod modAnim modNotesTx">
        <pc:chgData name="Wieching, Levin (SE-7/3AFS2K)" userId="98420e42-2ee7-4e41-8b7c-b6844ebc3566" providerId="ADAL" clId="{30C1DFEA-16ED-4199-AB01-5580335FBE80}" dt="2025-01-17T07:46:49.791" v="3722" actId="20577"/>
        <pc:sldMkLst>
          <pc:docMk/>
          <pc:sldMk cId="739316377" sldId="2147479152"/>
        </pc:sldMkLst>
        <pc:spChg chg="mod">
          <ac:chgData name="Wieching, Levin (SE-7/3AFS2K)" userId="98420e42-2ee7-4e41-8b7c-b6844ebc3566" providerId="ADAL" clId="{30C1DFEA-16ED-4199-AB01-5580335FBE80}" dt="2025-01-17T07:44:52.224" v="3706" actId="113"/>
          <ac:spMkLst>
            <pc:docMk/>
            <pc:sldMk cId="739316377" sldId="2147479152"/>
            <ac:spMk id="5" creationId="{5DBC5DD1-9D0A-5D42-B896-AC59A0D98929}"/>
          </ac:spMkLst>
        </pc:spChg>
        <pc:picChg chg="add mod modCrop">
          <ac:chgData name="Wieching, Levin (SE-7/3AFS2K)" userId="98420e42-2ee7-4e41-8b7c-b6844ebc3566" providerId="ADAL" clId="{30C1DFEA-16ED-4199-AB01-5580335FBE80}" dt="2025-01-17T07:34:27.881" v="3131"/>
          <ac:picMkLst>
            <pc:docMk/>
            <pc:sldMk cId="739316377" sldId="2147479152"/>
            <ac:picMk id="8" creationId="{2C6205FE-D46B-4A4F-6D8E-FE0A5636B81B}"/>
          </ac:picMkLst>
        </pc:picChg>
      </pc:sldChg>
      <pc:sldChg chg="modSp mod">
        <pc:chgData name="Wieching, Levin (SE-7/3AFS2K)" userId="98420e42-2ee7-4e41-8b7c-b6844ebc3566" providerId="ADAL" clId="{30C1DFEA-16ED-4199-AB01-5580335FBE80}" dt="2025-01-17T09:15:39.209" v="3871" actId="20577"/>
        <pc:sldMkLst>
          <pc:docMk/>
          <pc:sldMk cId="2996992999" sldId="2147479153"/>
        </pc:sldMkLst>
        <pc:spChg chg="mod">
          <ac:chgData name="Wieching, Levin (SE-7/3AFS2K)" userId="98420e42-2ee7-4e41-8b7c-b6844ebc3566" providerId="ADAL" clId="{30C1DFEA-16ED-4199-AB01-5580335FBE80}" dt="2025-01-17T09:15:39.209" v="3871" actId="20577"/>
          <ac:spMkLst>
            <pc:docMk/>
            <pc:sldMk cId="2996992999" sldId="2147479153"/>
            <ac:spMk id="5" creationId="{E4895E12-7400-7DFF-3A65-7EF61DB80EC8}"/>
          </ac:spMkLst>
        </pc:spChg>
      </pc:sldChg>
      <pc:sldChg chg="modSp mod">
        <pc:chgData name="Wieching, Levin (SE-7/3AFS2K)" userId="98420e42-2ee7-4e41-8b7c-b6844ebc3566" providerId="ADAL" clId="{30C1DFEA-16ED-4199-AB01-5580335FBE80}" dt="2025-01-16T12:12:46.781" v="1137" actId="403"/>
        <pc:sldMkLst>
          <pc:docMk/>
          <pc:sldMk cId="1800699034" sldId="2147479154"/>
        </pc:sldMkLst>
        <pc:spChg chg="mod">
          <ac:chgData name="Wieching, Levin (SE-7/3AFS2K)" userId="98420e42-2ee7-4e41-8b7c-b6844ebc3566" providerId="ADAL" clId="{30C1DFEA-16ED-4199-AB01-5580335FBE80}" dt="2025-01-16T12:12:46.781" v="1137" actId="403"/>
          <ac:spMkLst>
            <pc:docMk/>
            <pc:sldMk cId="1800699034" sldId="2147479154"/>
            <ac:spMk id="5" creationId="{A34B4C48-9B2D-22C9-A4D8-42C299DB7890}"/>
          </ac:spMkLst>
        </pc:spChg>
        <pc:picChg chg="mod">
          <ac:chgData name="Wieching, Levin (SE-7/3AFS2K)" userId="98420e42-2ee7-4e41-8b7c-b6844ebc3566" providerId="ADAL" clId="{30C1DFEA-16ED-4199-AB01-5580335FBE80}" dt="2025-01-16T07:16:37.672" v="92" actId="1076"/>
          <ac:picMkLst>
            <pc:docMk/>
            <pc:sldMk cId="1800699034" sldId="2147479154"/>
            <ac:picMk id="8" creationId="{4247AFCC-A77B-4B9E-9EB1-6DE1B160E8CC}"/>
          </ac:picMkLst>
        </pc:picChg>
      </pc:sldChg>
      <pc:sldChg chg="modSp mod">
        <pc:chgData name="Wieching, Levin (SE-7/3AFS2K)" userId="98420e42-2ee7-4e41-8b7c-b6844ebc3566" providerId="ADAL" clId="{30C1DFEA-16ED-4199-AB01-5580335FBE80}" dt="2025-01-17T09:23:01.733" v="3872" actId="113"/>
        <pc:sldMkLst>
          <pc:docMk/>
          <pc:sldMk cId="249048016" sldId="2147479155"/>
        </pc:sldMkLst>
        <pc:spChg chg="mod">
          <ac:chgData name="Wieching, Levin (SE-7/3AFS2K)" userId="98420e42-2ee7-4e41-8b7c-b6844ebc3566" providerId="ADAL" clId="{30C1DFEA-16ED-4199-AB01-5580335FBE80}" dt="2025-01-17T09:23:01.733" v="3872" actId="113"/>
          <ac:spMkLst>
            <pc:docMk/>
            <pc:sldMk cId="249048016" sldId="2147479155"/>
            <ac:spMk id="5" creationId="{C66567AC-959C-81E5-42CC-C2E40D908CEB}"/>
          </ac:spMkLst>
        </pc:spChg>
        <pc:picChg chg="mod">
          <ac:chgData name="Wieching, Levin (SE-7/3AFS2K)" userId="98420e42-2ee7-4e41-8b7c-b6844ebc3566" providerId="ADAL" clId="{30C1DFEA-16ED-4199-AB01-5580335FBE80}" dt="2025-01-16T12:12:56.543" v="1139" actId="14100"/>
          <ac:picMkLst>
            <pc:docMk/>
            <pc:sldMk cId="249048016" sldId="2147479155"/>
            <ac:picMk id="11" creationId="{06319BAA-D682-4F23-87CA-71736EE60CA6}"/>
          </ac:picMkLst>
        </pc:picChg>
      </pc:sldChg>
      <pc:sldChg chg="addSp delSp modSp mod modTransition">
        <pc:chgData name="Wieching, Levin (SE-7/3AFS2K)" userId="98420e42-2ee7-4e41-8b7c-b6844ebc3566" providerId="ADAL" clId="{30C1DFEA-16ED-4199-AB01-5580335FBE80}" dt="2025-01-16T12:13:13.061" v="1142" actId="403"/>
        <pc:sldMkLst>
          <pc:docMk/>
          <pc:sldMk cId="2611236321" sldId="2147479156"/>
        </pc:sldMkLst>
        <pc:spChg chg="mod">
          <ac:chgData name="Wieching, Levin (SE-7/3AFS2K)" userId="98420e42-2ee7-4e41-8b7c-b6844ebc3566" providerId="ADAL" clId="{30C1DFEA-16ED-4199-AB01-5580335FBE80}" dt="2025-01-16T12:13:13.061" v="1142" actId="403"/>
          <ac:spMkLst>
            <pc:docMk/>
            <pc:sldMk cId="2611236321" sldId="2147479156"/>
            <ac:spMk id="5" creationId="{0EA33BB2-B1B2-6447-C578-D53862BB48ED}"/>
          </ac:spMkLst>
        </pc:spChg>
        <pc:picChg chg="add mod modCrop">
          <ac:chgData name="Wieching, Levin (SE-7/3AFS2K)" userId="98420e42-2ee7-4e41-8b7c-b6844ebc3566" providerId="ADAL" clId="{30C1DFEA-16ED-4199-AB01-5580335FBE80}" dt="2025-01-16T07:37:44.711" v="264" actId="14826"/>
          <ac:picMkLst>
            <pc:docMk/>
            <pc:sldMk cId="2611236321" sldId="2147479156"/>
            <ac:picMk id="10" creationId="{B2662D94-474C-4498-7EF6-F3FB82A55610}"/>
          </ac:picMkLst>
        </pc:picChg>
      </pc:sldChg>
      <pc:sldChg chg="modSp mod">
        <pc:chgData name="Wieching, Levin (SE-7/3AFS2K)" userId="98420e42-2ee7-4e41-8b7c-b6844ebc3566" providerId="ADAL" clId="{30C1DFEA-16ED-4199-AB01-5580335FBE80}" dt="2025-01-16T12:13:17.668" v="1143" actId="403"/>
        <pc:sldMkLst>
          <pc:docMk/>
          <pc:sldMk cId="1363900557" sldId="2147479158"/>
        </pc:sldMkLst>
        <pc:spChg chg="mod">
          <ac:chgData name="Wieching, Levin (SE-7/3AFS2K)" userId="98420e42-2ee7-4e41-8b7c-b6844ebc3566" providerId="ADAL" clId="{30C1DFEA-16ED-4199-AB01-5580335FBE80}" dt="2025-01-16T12:13:17.668" v="1143" actId="403"/>
          <ac:spMkLst>
            <pc:docMk/>
            <pc:sldMk cId="1363900557" sldId="2147479158"/>
            <ac:spMk id="5" creationId="{6D0E09C5-17C2-1F40-0BF1-0C58B99AA1B3}"/>
          </ac:spMkLst>
        </pc:spChg>
      </pc:sldChg>
      <pc:sldChg chg="modSp mod modTransition">
        <pc:chgData name="Wieching, Levin (SE-7/3AFS2K)" userId="98420e42-2ee7-4e41-8b7c-b6844ebc3566" providerId="ADAL" clId="{30C1DFEA-16ED-4199-AB01-5580335FBE80}" dt="2025-01-21T07:41:07.360" v="3942" actId="20577"/>
        <pc:sldMkLst>
          <pc:docMk/>
          <pc:sldMk cId="2067226142" sldId="2147479159"/>
        </pc:sldMkLst>
        <pc:spChg chg="mod">
          <ac:chgData name="Wieching, Levin (SE-7/3AFS2K)" userId="98420e42-2ee7-4e41-8b7c-b6844ebc3566" providerId="ADAL" clId="{30C1DFEA-16ED-4199-AB01-5580335FBE80}" dt="2025-01-21T07:41:07.360" v="3942" actId="20577"/>
          <ac:spMkLst>
            <pc:docMk/>
            <pc:sldMk cId="2067226142" sldId="2147479159"/>
            <ac:spMk id="5" creationId="{DA55E55E-5949-C51E-BB7F-C41948DE52BF}"/>
          </ac:spMkLst>
        </pc:spChg>
      </pc:sldChg>
      <pc:sldChg chg="addSp modSp mod modNotesTx">
        <pc:chgData name="Wieching, Levin (SE-7/3AFS2K)" userId="98420e42-2ee7-4e41-8b7c-b6844ebc3566" providerId="ADAL" clId="{30C1DFEA-16ED-4199-AB01-5580335FBE80}" dt="2025-01-17T09:23:39.998" v="3897" actId="1036"/>
        <pc:sldMkLst>
          <pc:docMk/>
          <pc:sldMk cId="3624263447" sldId="2147479160"/>
        </pc:sldMkLst>
        <pc:spChg chg="add mod">
          <ac:chgData name="Wieching, Levin (SE-7/3AFS2K)" userId="98420e42-2ee7-4e41-8b7c-b6844ebc3566" providerId="ADAL" clId="{30C1DFEA-16ED-4199-AB01-5580335FBE80}" dt="2025-01-17T09:23:39.998" v="3897" actId="1036"/>
          <ac:spMkLst>
            <pc:docMk/>
            <pc:sldMk cId="3624263447" sldId="2147479160"/>
            <ac:spMk id="3" creationId="{3C6BE910-364A-768B-2622-D24EF606FFFE}"/>
          </ac:spMkLst>
        </pc:spChg>
        <pc:spChg chg="mod">
          <ac:chgData name="Wieching, Levin (SE-7/3AFS2K)" userId="98420e42-2ee7-4e41-8b7c-b6844ebc3566" providerId="ADAL" clId="{30C1DFEA-16ED-4199-AB01-5580335FBE80}" dt="2025-01-16T12:13:07.146" v="1141" actId="404"/>
          <ac:spMkLst>
            <pc:docMk/>
            <pc:sldMk cId="3624263447" sldId="2147479160"/>
            <ac:spMk id="9" creationId="{0ED073CC-172B-475E-A4CE-E4018813E4D2}"/>
          </ac:spMkLst>
        </pc:spChg>
        <pc:picChg chg="mod">
          <ac:chgData name="Wieching, Levin (SE-7/3AFS2K)" userId="98420e42-2ee7-4e41-8b7c-b6844ebc3566" providerId="ADAL" clId="{30C1DFEA-16ED-4199-AB01-5580335FBE80}" dt="2025-01-17T09:08:14.761" v="3844" actId="14100"/>
          <ac:picMkLst>
            <pc:docMk/>
            <pc:sldMk cId="3624263447" sldId="2147479160"/>
            <ac:picMk id="8" creationId="{6E150708-BD91-4E31-A444-B7BFF811BFEB}"/>
          </ac:picMkLst>
        </pc:picChg>
      </pc:sldChg>
      <pc:sldChg chg="modNotesTx">
        <pc:chgData name="Wieching, Levin (SE-7/3AFS2K)" userId="98420e42-2ee7-4e41-8b7c-b6844ebc3566" providerId="ADAL" clId="{30C1DFEA-16ED-4199-AB01-5580335FBE80}" dt="2025-01-16T12:33:31.069" v="3097" actId="20577"/>
        <pc:sldMkLst>
          <pc:docMk/>
          <pc:sldMk cId="827647747" sldId="2147479161"/>
        </pc:sldMkLst>
      </pc:sldChg>
      <pc:sldChg chg="addSp delSp modSp new mod modTransition modClrScheme chgLayout">
        <pc:chgData name="Wieching, Levin (SE-7/3AFS2K)" userId="98420e42-2ee7-4e41-8b7c-b6844ebc3566" providerId="ADAL" clId="{30C1DFEA-16ED-4199-AB01-5580335FBE80}" dt="2025-01-21T07:49:15.879" v="3965"/>
        <pc:sldMkLst>
          <pc:docMk/>
          <pc:sldMk cId="2674181991" sldId="2147479162"/>
        </pc:sldMkLst>
        <pc:spChg chg="mod ord">
          <ac:chgData name="Wieching, Levin (SE-7/3AFS2K)" userId="98420e42-2ee7-4e41-8b7c-b6844ebc3566" providerId="ADAL" clId="{30C1DFEA-16ED-4199-AB01-5580335FBE80}" dt="2025-01-16T07:25:42.355" v="144" actId="1076"/>
          <ac:spMkLst>
            <pc:docMk/>
            <pc:sldMk cId="2674181991" sldId="2147479162"/>
            <ac:spMk id="2" creationId="{7DAC4988-E7FB-2221-3EE0-51EB2B08C539}"/>
          </ac:spMkLst>
        </pc:spChg>
        <pc:spChg chg="mod ord">
          <ac:chgData name="Wieching, Levin (SE-7/3AFS2K)" userId="98420e42-2ee7-4e41-8b7c-b6844ebc3566" providerId="ADAL" clId="{30C1DFEA-16ED-4199-AB01-5580335FBE80}" dt="2025-01-16T07:25:45.849" v="145" actId="1076"/>
          <ac:spMkLst>
            <pc:docMk/>
            <pc:sldMk cId="2674181991" sldId="2147479162"/>
            <ac:spMk id="3" creationId="{687AAD57-279B-1990-9F8A-B667520CDD84}"/>
          </ac:spMkLst>
        </pc:spChg>
        <pc:spChg chg="add mod ord">
          <ac:chgData name="Wieching, Levin (SE-7/3AFS2K)" userId="98420e42-2ee7-4e41-8b7c-b6844ebc3566" providerId="ADAL" clId="{30C1DFEA-16ED-4199-AB01-5580335FBE80}" dt="2025-01-21T06:51:10.339" v="3908" actId="1076"/>
          <ac:spMkLst>
            <pc:docMk/>
            <pc:sldMk cId="2674181991" sldId="2147479162"/>
            <ac:spMk id="10" creationId="{50102822-BFB1-D508-3099-B1A60868A987}"/>
          </ac:spMkLst>
        </pc:spChg>
        <pc:spChg chg="add mod">
          <ac:chgData name="Wieching, Levin (SE-7/3AFS2K)" userId="98420e42-2ee7-4e41-8b7c-b6844ebc3566" providerId="ADAL" clId="{30C1DFEA-16ED-4199-AB01-5580335FBE80}" dt="2025-01-21T07:41:47.850" v="3945" actId="207"/>
          <ac:spMkLst>
            <pc:docMk/>
            <pc:sldMk cId="2674181991" sldId="2147479162"/>
            <ac:spMk id="13" creationId="{D53383EF-30D2-B38D-49F5-0A7618E14B15}"/>
          </ac:spMkLst>
        </pc:spChg>
        <pc:picChg chg="add del mod">
          <ac:chgData name="Wieching, Levin (SE-7/3AFS2K)" userId="98420e42-2ee7-4e41-8b7c-b6844ebc3566" providerId="ADAL" clId="{30C1DFEA-16ED-4199-AB01-5580335FBE80}" dt="2025-01-21T06:50:38.963" v="3898" actId="478"/>
          <ac:picMkLst>
            <pc:docMk/>
            <pc:sldMk cId="2674181991" sldId="2147479162"/>
            <ac:picMk id="5" creationId="{0C2DD632-EA95-FA8C-5B6C-2D721157615C}"/>
          </ac:picMkLst>
        </pc:picChg>
        <pc:picChg chg="add del mod">
          <ac:chgData name="Wieching, Levin (SE-7/3AFS2K)" userId="98420e42-2ee7-4e41-8b7c-b6844ebc3566" providerId="ADAL" clId="{30C1DFEA-16ED-4199-AB01-5580335FBE80}" dt="2025-01-21T07:37:36.703" v="3924" actId="478"/>
          <ac:picMkLst>
            <pc:docMk/>
            <pc:sldMk cId="2674181991" sldId="2147479162"/>
            <ac:picMk id="6" creationId="{F2EE7DED-6F9C-EEEB-796C-363610D30314}"/>
          </ac:picMkLst>
        </pc:picChg>
        <pc:picChg chg="add del mod">
          <ac:chgData name="Wieching, Levin (SE-7/3AFS2K)" userId="98420e42-2ee7-4e41-8b7c-b6844ebc3566" providerId="ADAL" clId="{30C1DFEA-16ED-4199-AB01-5580335FBE80}" dt="2025-01-21T06:50:39.702" v="3899" actId="478"/>
          <ac:picMkLst>
            <pc:docMk/>
            <pc:sldMk cId="2674181991" sldId="2147479162"/>
            <ac:picMk id="7" creationId="{ABD262F7-B183-B38D-BF29-8F625D42B330}"/>
          </ac:picMkLst>
        </pc:picChg>
        <pc:picChg chg="add del mod">
          <ac:chgData name="Wieching, Levin (SE-7/3AFS2K)" userId="98420e42-2ee7-4e41-8b7c-b6844ebc3566" providerId="ADAL" clId="{30C1DFEA-16ED-4199-AB01-5580335FBE80}" dt="2025-01-21T07:40:22.840" v="3931" actId="478"/>
          <ac:picMkLst>
            <pc:docMk/>
            <pc:sldMk cId="2674181991" sldId="2147479162"/>
            <ac:picMk id="14" creationId="{09F19160-0741-32DF-7891-F81B4FC0BBA6}"/>
          </ac:picMkLst>
        </pc:picChg>
        <pc:picChg chg="add mod">
          <ac:chgData name="Wieching, Levin (SE-7/3AFS2K)" userId="98420e42-2ee7-4e41-8b7c-b6844ebc3566" providerId="ADAL" clId="{30C1DFEA-16ED-4199-AB01-5580335FBE80}" dt="2025-01-21T07:37:51.797" v="3930" actId="1076"/>
          <ac:picMkLst>
            <pc:docMk/>
            <pc:sldMk cId="2674181991" sldId="2147479162"/>
            <ac:picMk id="16" creationId="{842F0DB5-3074-F8EB-9682-D5F5BD3BBDDF}"/>
          </ac:picMkLst>
        </pc:picChg>
        <pc:picChg chg="add mod">
          <ac:chgData name="Wieching, Levin (SE-7/3AFS2K)" userId="98420e42-2ee7-4e41-8b7c-b6844ebc3566" providerId="ADAL" clId="{30C1DFEA-16ED-4199-AB01-5580335FBE80}" dt="2025-01-21T07:40:43.641" v="3939" actId="1076"/>
          <ac:picMkLst>
            <pc:docMk/>
            <pc:sldMk cId="2674181991" sldId="2147479162"/>
            <ac:picMk id="18" creationId="{9597BDD1-ECC2-ABBC-02E8-FC4C8E50ECD1}"/>
          </ac:picMkLst>
        </pc:picChg>
        <pc:inkChg chg="add del">
          <ac:chgData name="Wieching, Levin (SE-7/3AFS2K)" userId="98420e42-2ee7-4e41-8b7c-b6844ebc3566" providerId="ADAL" clId="{30C1DFEA-16ED-4199-AB01-5580335FBE80}" dt="2025-01-21T06:50:49.134" v="3903" actId="478"/>
          <ac:inkMkLst>
            <pc:docMk/>
            <pc:sldMk cId="2674181991" sldId="2147479162"/>
            <ac:inkMk id="8" creationId="{5B6B43F6-47F1-76D4-A0C5-8BAC41664916}"/>
          </ac:inkMkLst>
        </pc:inkChg>
        <pc:inkChg chg="add del">
          <ac:chgData name="Wieching, Levin (SE-7/3AFS2K)" userId="98420e42-2ee7-4e41-8b7c-b6844ebc3566" providerId="ADAL" clId="{30C1DFEA-16ED-4199-AB01-5580335FBE80}" dt="2025-01-21T06:50:46.212" v="3902" actId="478"/>
          <ac:inkMkLst>
            <pc:docMk/>
            <pc:sldMk cId="2674181991" sldId="2147479162"/>
            <ac:inkMk id="9" creationId="{67190AB0-D5C6-0C99-89BB-E3486F12FCF7}"/>
          </ac:inkMkLst>
        </pc:inkChg>
        <pc:inkChg chg="add del">
          <ac:chgData name="Wieching, Levin (SE-7/3AFS2K)" userId="98420e42-2ee7-4e41-8b7c-b6844ebc3566" providerId="ADAL" clId="{30C1DFEA-16ED-4199-AB01-5580335FBE80}" dt="2025-01-21T06:50:43" v="3901" actId="478"/>
          <ac:inkMkLst>
            <pc:docMk/>
            <pc:sldMk cId="2674181991" sldId="2147479162"/>
            <ac:inkMk id="12" creationId="{07B968D8-A47E-CC7E-8513-D1177ED44D3D}"/>
          </ac:inkMkLst>
        </pc:inkChg>
      </pc:sldChg>
      <pc:sldChg chg="addSp delSp modSp new mod modClrScheme modAnim chgLayout modNotesTx">
        <pc:chgData name="Wieching, Levin (SE-7/3AFS2K)" userId="98420e42-2ee7-4e41-8b7c-b6844ebc3566" providerId="ADAL" clId="{30C1DFEA-16ED-4199-AB01-5580335FBE80}" dt="2025-01-17T09:12:45.345" v="3860"/>
        <pc:sldMkLst>
          <pc:docMk/>
          <pc:sldMk cId="2007432865" sldId="2147479163"/>
        </pc:sldMkLst>
        <pc:spChg chg="mod ord">
          <ac:chgData name="Wieching, Levin (SE-7/3AFS2K)" userId="98420e42-2ee7-4e41-8b7c-b6844ebc3566" providerId="ADAL" clId="{30C1DFEA-16ED-4199-AB01-5580335FBE80}" dt="2025-01-16T12:22:04.827" v="1754" actId="700"/>
          <ac:spMkLst>
            <pc:docMk/>
            <pc:sldMk cId="2007432865" sldId="2147479163"/>
            <ac:spMk id="3" creationId="{E59D394A-87A6-2BF4-6A3C-8FE6F578381B}"/>
          </ac:spMkLst>
        </pc:spChg>
        <pc:spChg chg="mod ord">
          <ac:chgData name="Wieching, Levin (SE-7/3AFS2K)" userId="98420e42-2ee7-4e41-8b7c-b6844ebc3566" providerId="ADAL" clId="{30C1DFEA-16ED-4199-AB01-5580335FBE80}" dt="2025-01-16T12:22:04.827" v="1754" actId="700"/>
          <ac:spMkLst>
            <pc:docMk/>
            <pc:sldMk cId="2007432865" sldId="2147479163"/>
            <ac:spMk id="4" creationId="{9A7A505E-B72D-4032-0A16-6D098E22580B}"/>
          </ac:spMkLst>
        </pc:spChg>
        <pc:spChg chg="add mod ord">
          <ac:chgData name="Wieching, Levin (SE-7/3AFS2K)" userId="98420e42-2ee7-4e41-8b7c-b6844ebc3566" providerId="ADAL" clId="{30C1DFEA-16ED-4199-AB01-5580335FBE80}" dt="2025-01-16T12:30:46.548" v="3071" actId="33524"/>
          <ac:spMkLst>
            <pc:docMk/>
            <pc:sldMk cId="2007432865" sldId="2147479163"/>
            <ac:spMk id="7" creationId="{508E2375-35D1-3C65-498A-399DC4E6898E}"/>
          </ac:spMkLst>
        </pc:spChg>
        <pc:spChg chg="add mod ord">
          <ac:chgData name="Wieching, Levin (SE-7/3AFS2K)" userId="98420e42-2ee7-4e41-8b7c-b6844ebc3566" providerId="ADAL" clId="{30C1DFEA-16ED-4199-AB01-5580335FBE80}" dt="2025-01-16T12:22:04.827" v="1754" actId="700"/>
          <ac:spMkLst>
            <pc:docMk/>
            <pc:sldMk cId="2007432865" sldId="2147479163"/>
            <ac:spMk id="18" creationId="{158ACA79-6E5E-5159-0480-B64EB6D96729}"/>
          </ac:spMkLst>
        </pc:spChg>
        <pc:graphicFrameChg chg="add mod ord modGraphic">
          <ac:chgData name="Wieching, Levin (SE-7/3AFS2K)" userId="98420e42-2ee7-4e41-8b7c-b6844ebc3566" providerId="ADAL" clId="{30C1DFEA-16ED-4199-AB01-5580335FBE80}" dt="2025-01-17T09:12:18.895" v="3858" actId="14734"/>
          <ac:graphicFrameMkLst>
            <pc:docMk/>
            <pc:sldMk cId="2007432865" sldId="2147479163"/>
            <ac:graphicFrameMk id="19" creationId="{8BBAFDE8-86BD-645C-151E-16FCA1AE6E32}"/>
          </ac:graphicFrameMkLst>
        </pc:graphicFrameChg>
      </pc:sldChg>
      <pc:sldChg chg="new del">
        <pc:chgData name="Wieching, Levin (SE-7/3AFS2K)" userId="98420e42-2ee7-4e41-8b7c-b6844ebc3566" providerId="ADAL" clId="{30C1DFEA-16ED-4199-AB01-5580335FBE80}" dt="2025-01-16T10:28:06.570" v="626" actId="680"/>
        <pc:sldMkLst>
          <pc:docMk/>
          <pc:sldMk cId="3921226281" sldId="2147479163"/>
        </pc:sldMkLst>
      </pc:sldChg>
      <pc:sldChg chg="addSp delSp modSp new mod">
        <pc:chgData name="Wieching, Levin (SE-7/3AFS2K)" userId="98420e42-2ee7-4e41-8b7c-b6844ebc3566" providerId="ADAL" clId="{30C1DFEA-16ED-4199-AB01-5580335FBE80}" dt="2025-01-17T08:12:07.679" v="3835" actId="20577"/>
        <pc:sldMkLst>
          <pc:docMk/>
          <pc:sldMk cId="3541563301" sldId="2147479164"/>
        </pc:sldMkLst>
        <pc:spChg chg="add del mod">
          <ac:chgData name="Wieching, Levin (SE-7/3AFS2K)" userId="98420e42-2ee7-4e41-8b7c-b6844ebc3566" providerId="ADAL" clId="{30C1DFEA-16ED-4199-AB01-5580335FBE80}" dt="2025-01-17T08:12:07.679" v="3835" actId="20577"/>
          <ac:spMkLst>
            <pc:docMk/>
            <pc:sldMk cId="3541563301" sldId="2147479164"/>
            <ac:spMk id="4" creationId="{82B911F4-E724-4CA8-7932-C09706F6FE4A}"/>
          </ac:spMkLst>
        </pc:spChg>
        <pc:spChg chg="mod">
          <ac:chgData name="Wieching, Levin (SE-7/3AFS2K)" userId="98420e42-2ee7-4e41-8b7c-b6844ebc3566" providerId="ADAL" clId="{30C1DFEA-16ED-4199-AB01-5580335FBE80}" dt="2025-01-17T08:10:22.847" v="3800" actId="20577"/>
          <ac:spMkLst>
            <pc:docMk/>
            <pc:sldMk cId="3541563301" sldId="2147479164"/>
            <ac:spMk id="5" creationId="{53D931F9-B8AF-BDA5-AA24-F1D3651B262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21/01/2025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‹Nr.›</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118956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Lennart</a:t>
            </a:r>
          </a:p>
        </p:txBody>
      </p:sp>
      <p:sp>
        <p:nvSpPr>
          <p:cNvPr id="4" name="Foliennummernplatzhalter 3"/>
          <p:cNvSpPr>
            <a:spLocks noGrp="1"/>
          </p:cNvSpPr>
          <p:nvPr>
            <p:ph type="sldNum" sz="quarter" idx="5"/>
          </p:nvPr>
        </p:nvSpPr>
        <p:spPr/>
        <p:txBody>
          <a:bodyPr/>
          <a:lstStyle/>
          <a:p>
            <a:fld id="{CAE00FE9-537A-CA4E-B1FB-A898AEF39DD0}" type="slidenum">
              <a:rPr lang="en-GB" smtClean="0"/>
              <a:t>10</a:t>
            </a:fld>
            <a:endParaRPr lang="en-GB"/>
          </a:p>
        </p:txBody>
      </p:sp>
    </p:spTree>
    <p:extLst>
      <p:ext uri="{BB962C8B-B14F-4D97-AF65-F5344CB8AC3E}">
        <p14:creationId xmlns:p14="http://schemas.microsoft.com/office/powerpoint/2010/main" val="674589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11</a:t>
            </a:fld>
            <a:endParaRPr lang="en-GB" dirty="0"/>
          </a:p>
        </p:txBody>
      </p:sp>
    </p:spTree>
    <p:extLst>
      <p:ext uri="{BB962C8B-B14F-4D97-AF65-F5344CB8AC3E}">
        <p14:creationId xmlns:p14="http://schemas.microsoft.com/office/powerpoint/2010/main" val="2891186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13</a:t>
            </a:fld>
            <a:endParaRPr lang="en-GB" dirty="0"/>
          </a:p>
        </p:txBody>
      </p:sp>
    </p:spTree>
    <p:extLst>
      <p:ext uri="{BB962C8B-B14F-4D97-AF65-F5344CB8AC3E}">
        <p14:creationId xmlns:p14="http://schemas.microsoft.com/office/powerpoint/2010/main" val="257077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15</a:t>
            </a:fld>
            <a:endParaRPr lang="en-GB"/>
          </a:p>
        </p:txBody>
      </p:sp>
    </p:spTree>
    <p:extLst>
      <p:ext uri="{BB962C8B-B14F-4D97-AF65-F5344CB8AC3E}">
        <p14:creationId xmlns:p14="http://schemas.microsoft.com/office/powerpoint/2010/main" val="62913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2</a:t>
            </a:fld>
            <a:endParaRPr lang="en-GB" dirty="0"/>
          </a:p>
        </p:txBody>
      </p:sp>
    </p:spTree>
    <p:extLst>
      <p:ext uri="{BB962C8B-B14F-4D97-AF65-F5344CB8AC3E}">
        <p14:creationId xmlns:p14="http://schemas.microsoft.com/office/powerpoint/2010/main" val="1006740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3</a:t>
            </a:fld>
            <a:endParaRPr lang="en-GB"/>
          </a:p>
        </p:txBody>
      </p:sp>
    </p:spTree>
    <p:extLst>
      <p:ext uri="{BB962C8B-B14F-4D97-AF65-F5344CB8AC3E}">
        <p14:creationId xmlns:p14="http://schemas.microsoft.com/office/powerpoint/2010/main" val="120491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4</a:t>
            </a:fld>
            <a:endParaRPr lang="en-GB" dirty="0"/>
          </a:p>
        </p:txBody>
      </p:sp>
    </p:spTree>
    <p:extLst>
      <p:ext uri="{BB962C8B-B14F-4D97-AF65-F5344CB8AC3E}">
        <p14:creationId xmlns:p14="http://schemas.microsoft.com/office/powerpoint/2010/main" val="230184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5</a:t>
            </a:fld>
            <a:endParaRPr lang="en-GB"/>
          </a:p>
        </p:txBody>
      </p:sp>
    </p:spTree>
    <p:extLst>
      <p:ext uri="{BB962C8B-B14F-4D97-AF65-F5344CB8AC3E}">
        <p14:creationId xmlns:p14="http://schemas.microsoft.com/office/powerpoint/2010/main" val="66575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6</a:t>
            </a:fld>
            <a:endParaRPr lang="en-GB"/>
          </a:p>
        </p:txBody>
      </p:sp>
    </p:spTree>
    <p:extLst>
      <p:ext uri="{BB962C8B-B14F-4D97-AF65-F5344CB8AC3E}">
        <p14:creationId xmlns:p14="http://schemas.microsoft.com/office/powerpoint/2010/main" val="890344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7</a:t>
            </a:fld>
            <a:endParaRPr lang="en-GB" dirty="0"/>
          </a:p>
        </p:txBody>
      </p:sp>
    </p:spTree>
    <p:extLst>
      <p:ext uri="{BB962C8B-B14F-4D97-AF65-F5344CB8AC3E}">
        <p14:creationId xmlns:p14="http://schemas.microsoft.com/office/powerpoint/2010/main" val="65836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8</a:t>
            </a:fld>
            <a:endParaRPr lang="en-GB" dirty="0"/>
          </a:p>
        </p:txBody>
      </p:sp>
    </p:spTree>
    <p:extLst>
      <p:ext uri="{BB962C8B-B14F-4D97-AF65-F5344CB8AC3E}">
        <p14:creationId xmlns:p14="http://schemas.microsoft.com/office/powerpoint/2010/main" val="1029640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9</a:t>
            </a:fld>
            <a:endParaRPr lang="en-GB" dirty="0"/>
          </a:p>
        </p:txBody>
      </p:sp>
    </p:spTree>
    <p:extLst>
      <p:ext uri="{BB962C8B-B14F-4D97-AF65-F5344CB8AC3E}">
        <p14:creationId xmlns:p14="http://schemas.microsoft.com/office/powerpoint/2010/main" val="1631605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63" Type="http://schemas.openxmlformats.org/officeDocument/2006/relationships/image" Target="../media/image83.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svg"/><Relationship Id="rId4" Type="http://schemas.openxmlformats.org/officeDocument/2006/relationships/image" Target="../media/image24.png"/><Relationship Id="rId9" Type="http://schemas.openxmlformats.org/officeDocument/2006/relationships/image" Target="../media/image29.svg"/><Relationship Id="rId13" Type="http://schemas.openxmlformats.org/officeDocument/2006/relationships/image" Target="../media/image33.svg"/><Relationship Id="rId18" Type="http://schemas.openxmlformats.org/officeDocument/2006/relationships/image" Target="../media/image38.png"/><Relationship Id="rId39" Type="http://schemas.openxmlformats.org/officeDocument/2006/relationships/image" Target="../media/image59.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6.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1.gif"/><Relationship Id="rId10" Type="http://schemas.openxmlformats.org/officeDocument/2006/relationships/image" Target="../media/image94.gif"/><Relationship Id="rId19" Type="http://schemas.openxmlformats.org/officeDocument/2006/relationships/image" Target="../media/image103.jpeg"/><Relationship Id="rId31" Type="http://schemas.openxmlformats.org/officeDocument/2006/relationships/image" Target="../media/image11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3.png"/><Relationship Id="rId8" Type="http://schemas.openxmlformats.org/officeDocument/2006/relationships/image" Target="../media/image9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1.xml"/><Relationship Id="rId4"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dirty="0"/>
              <a:t>Bild durch Klicken auf Symbol hinzufügen</a:t>
            </a:r>
            <a:endParaRPr lang="en-IN"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7CA910B-C381-411E-BC3B-B63D3ABD6074}"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A2316D5-D550-4EFE-98FD-328C7BE2CC8F}"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37E6FCB4-DFBB-47D4-AB52-A34B84A65370}" type="datetime1">
              <a:rPr lang="de-DE" smtClean="0"/>
              <a:t>21.01.2025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5AC4E18-C23E-45FC-B248-05AD9D4EE2E5}" type="datetime1">
              <a:rPr lang="de-DE" smtClean="0"/>
              <a:t>21.01.2025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BDA260F7-2768-4F16-8C61-26043ACF6A00}"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fld id="{A6668836-1B11-49ED-91CD-0C96943DF134}"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7E463C8-D396-4D5B-8B6C-E364BE68B099}"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dirty="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EF3FA40-3325-40AF-BD7A-3EEC9728B908}"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3A98098-8E46-4128-947D-5C87005C55E3}" type="datetime1">
              <a:rPr lang="de-DE" smtClean="0"/>
              <a:t>21.01.2025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7CF76630-1F50-4BBE-BAA7-1A5569421B48}"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8630AFA-0C04-42E4-8A6A-70F78D327D74}"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205ED7B-AFF2-47FC-884F-C084190EEFD1}"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633C0DC-92C1-4355-83C5-FBCC3A2F18C1}"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2F694AE-B7BA-4CD1-8F01-E5B6D4AECDB9}"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4DE4B52-BF98-43A5-8236-C2C7AB2B35FC}"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fld id="{09DA975A-330F-4736-AA32-D3665C33F202}" type="datetime1">
              <a:rPr lang="de-DE" smtClean="0"/>
              <a:t>21.01.2025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‹Nr.›</a:t>
            </a:fld>
            <a:endParaRPr lang="en-US"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211ACC83-FFF3-42F0-A26E-AD3EC5AA5393}"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4866A78-C60C-4F4C-8598-92ED55A099F7}"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14B4D0B-B33F-4E86-A2D6-A4F92CA8A818}" type="datetime1">
              <a:rPr lang="de-DE" smtClean="0"/>
              <a:t>21.01.2025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4F75CB8B-57DD-42C7-954C-B44E53DD0760}"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BEBCCBA7-7553-47F1-9131-05AC56FC423C}"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AACABB33-F619-4DAC-9855-37C57F1D753B}"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3665D15-5A98-44D8-9204-4D1D9CE6E856}"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dirty="0"/>
              <a:t>Headline in The Group Head Light 28pt, White</a:t>
            </a:r>
            <a:endParaRPr lang="en-IN" dirty="0"/>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E240940-541A-4757-AE8F-581407AF13DC}"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dirty="0"/>
              <a:t>Headline in The Group Head Light 28pt, Deep Space Blue</a:t>
            </a:r>
            <a:endParaRPr lang="en-IN" dirty="0"/>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C99F0C5-099C-4B0C-98B9-6DA34079F24A}"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BEA306B-6094-4B52-8399-2EB2DE15494D}"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dirty="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dirty="0"/>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dirty="0"/>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dirty="0"/>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dirty="0"/>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dirty="0"/>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dirty="0"/>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dirty="0"/>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dirty="0"/>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dirty="0"/>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dirty="0"/>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dirty="0"/>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dirty="0"/>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dirty="0"/>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dirty="0"/>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dirty="0"/>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dirty="0"/>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dirty="0"/>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dirty="0"/>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dirty="0"/>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dirty="0"/>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dirty="0"/>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dirty="0"/>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dirty="0"/>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dirty="0"/>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dirty="0"/>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dirty="0"/>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dirty="0"/>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dirty="0"/>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dirty="0"/>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dirty="0"/>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dirty="0"/>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dirty="0"/>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dirty="0"/>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dirty="0"/>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dirty="0"/>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dirty="0"/>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dirty="0"/>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dirty="0"/>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dirty="0"/>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dirty="0"/>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dirty="0"/>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dirty="0"/>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dirty="0"/>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dirty="0"/>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dirty="0"/>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dirty="0"/>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dirty="0"/>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dirty="0"/>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dirty="0"/>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dirty="0"/>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dirty="0"/>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dirty="0"/>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dirty="0"/>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dirty="0"/>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dirty="0"/>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dirty="0"/>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dirty="0"/>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dirty="0"/>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dirty="0"/>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dirty="0"/>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dirty="0"/>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dirty="0"/>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dirty="0"/>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dirty="0"/>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dirty="0"/>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dirty="0"/>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dirty="0"/>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dirty="0"/>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dirty="0"/>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dirty="0"/>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dirty="0"/>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dirty="0"/>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dirty="0"/>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dirty="0"/>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dirty="0"/>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dirty="0"/>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dirty="0"/>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dirty="0"/>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dirty="0"/>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dirty="0"/>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124C2C0C-760E-4228-B8F3-899FD3E456C5}" type="datetime1">
              <a:rPr lang="de-DE" smtClean="0"/>
              <a:t>21.01.2025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dirty="0"/>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dirty="0"/>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dirty="0"/>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dirty="0"/>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dirty="0"/>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dirty="0"/>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dirty="0"/>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dirty="0"/>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dirty="0"/>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dirty="0"/>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dirty="0"/>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dirty="0"/>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dirty="0"/>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dirty="0"/>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dirty="0"/>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dirty="0"/>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dirty="0"/>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dirty="0"/>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dirty="0"/>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dirty="0"/>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dirty="0"/>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dirty="0"/>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dirty="0"/>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dirty="0"/>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dirty="0"/>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dirty="0"/>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dirty="0"/>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dirty="0"/>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dirty="0"/>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dirty="0"/>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dirty="0"/>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dirty="0"/>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dirty="0"/>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dirty="0"/>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dirty="0"/>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dirty="0"/>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dirty="0"/>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dirty="0"/>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dirty="0"/>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dirty="0"/>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dirty="0"/>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dirty="0"/>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dirty="0"/>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dirty="0"/>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dirty="0"/>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dirty="0"/>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dirty="0"/>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dirty="0"/>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dirty="0"/>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dirty="0"/>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dirty="0"/>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dirty="0"/>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dirty="0"/>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dirty="0"/>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dirty="0"/>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dirty="0"/>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dirty="0"/>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dirty="0"/>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dirty="0"/>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dirty="0"/>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dirty="0"/>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dirty="0"/>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dirty="0"/>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dirty="0"/>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dirty="0"/>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dirty="0"/>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dirty="0"/>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dirty="0"/>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dirty="0"/>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dirty="0"/>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dirty="0"/>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dirty="0"/>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dirty="0"/>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dirty="0"/>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dirty="0"/>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dirty="0"/>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dirty="0"/>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dirty="0"/>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dirty="0"/>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dirty="0"/>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dirty="0"/>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dirty="0"/>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dirty="0"/>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dirty="0"/>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dirty="0"/>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dirty="0"/>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dirty="0"/>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dirty="0"/>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C440E26F-FFBB-4511-A0FF-F2DA6F549DA1}" type="datetime1">
              <a:rPr lang="de-DE" smtClean="0"/>
              <a:t>21.01.2025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dirty="0"/>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dirty="0"/>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fld id="{1410242D-6545-4D43-A01D-87C3AFE97332}" type="datetime1">
              <a:rPr lang="de-DE" noProof="0" smtClean="0"/>
              <a:t>21.01.2025</a:t>
            </a:fld>
            <a:endParaRPr lang="en-US" noProof="0" dirty="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dirty="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‹Nr.›</a:t>
            </a:fld>
            <a:endParaRPr lang="en-US" noProof="0" dirty="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D6FF093-0FE0-4C0C-91A8-59D8CD2E0E68}"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CD portal.</a:t>
            </a:r>
            <a:endParaRPr lang="en-GB" sz="1200" dirty="0"/>
          </a:p>
          <a:p>
            <a:endParaRPr lang="en-GB" sz="1200" dirty="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A4CF574-4EB4-4BA2-9F83-62B3A018D12F}" type="datetime1">
              <a:rPr lang="de-DE" noProof="0" smtClean="0"/>
              <a:t>21.01.2025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dirty="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dirty="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dirty="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dirty="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dirty="0">
                <a:solidFill>
                  <a:schemeClr val="tx2"/>
                </a:solidFill>
                <a:latin typeface="The Group TEXT" panose="00000500000000000000" pitchFamily="2" charset="0"/>
                <a:cs typeface="The Group TEXT" panose="020B0604020202020204" pitchFamily="34" charset="0"/>
              </a:rPr>
              <a:t> colour </a:t>
            </a:r>
            <a:br>
              <a:rPr lang="en-GB" sz="1400" b="0" dirty="0">
                <a:solidFill>
                  <a:schemeClr val="tx2"/>
                </a:solidFill>
                <a:latin typeface="The Group TEXT" panose="00000500000000000000" pitchFamily="2" charset="0"/>
                <a:cs typeface="The Group TEXT" panose="020B0604020202020204" pitchFamily="34" charset="0"/>
              </a:rPr>
            </a:br>
            <a:r>
              <a:rPr lang="en-GB" sz="900" b="0" dirty="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fld id="{488DC43A-365F-4514-8F1E-8D167FAABE7E}" type="datetime1">
              <a:rPr lang="de-DE" smtClean="0"/>
              <a:t>21.01.2025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dirty="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fld id="{E6D83453-3500-43C2-9E2C-23F90AD54346}" type="datetime1">
              <a:rPr lang="de-DE" smtClean="0"/>
              <a:t>21.01.2025</a:t>
            </a:fld>
            <a:endParaRPr lang="en-GB"/>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E8725220-B029-4199-8BDB-399584630103}" type="datetime1">
              <a:rPr lang="de-DE" smtClean="0"/>
              <a:t>21.01.2025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fld id="{D560806E-54AD-4402-9746-D2F4D33BDCDF}" type="datetime1">
              <a:rPr lang="de-DE" smtClean="0"/>
              <a:t>21.01.2025</a:t>
            </a:fld>
            <a:endParaRPr lang="en-GB"/>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p>
          <a:p>
            <a:r>
              <a:rPr lang="en-GB" b="0" dirty="0">
                <a:solidFill>
                  <a:schemeClr val="tx2"/>
                </a:solidFill>
              </a:rPr>
              <a:t>On the title slide, the class has to be set manually and in capital letters below the title — please add it manually. </a:t>
            </a:r>
          </a:p>
          <a:p>
            <a:r>
              <a:rPr lang="en-GB" b="0" dirty="0">
                <a:solidFill>
                  <a:schemeClr val="tx2"/>
                </a:solidFill>
              </a:rPr>
              <a:t>The position of the confidentiality class on the content slide is bottom left, automatically set by the software.  </a:t>
            </a:r>
          </a:p>
          <a:p>
            <a:r>
              <a:rPr lang="en-GB" b="0" dirty="0">
                <a:solidFill>
                  <a:schemeClr val="tx2"/>
                </a:solidFill>
              </a:rPr>
              <a:t>REMARK: The confidentiality classification does not appear on slides with full-page pictures.  </a:t>
            </a: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51465FC5-E5C7-440E-83FB-931E0186C16C}" type="datetime1">
              <a:rPr lang="de-DE" smtClean="0"/>
              <a:t>21.01.2025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p>
            <a:p>
              <a:endParaRPr lang="en-GB" sz="1400" dirty="0"/>
            </a:p>
            <a:p>
              <a:r>
                <a:rPr lang="en-GB" sz="1400" dirty="0"/>
                <a:t>The information given in the footer can be adjusted through </a:t>
              </a:r>
              <a:r>
                <a:rPr lang="en-GB" sz="1400" b="1" dirty="0">
                  <a:solidFill>
                    <a:srgbClr val="002733"/>
                  </a:solidFill>
                </a:rPr>
                <a:t>Insert, then Header &amp; Footer.</a:t>
              </a: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AB966421-26FA-44E6-82D5-9249966548D1}" type="datetime1">
              <a:rPr lang="de-DE" smtClean="0"/>
              <a:t>21.01.2025</a:t>
            </a:fld>
            <a:endParaRPr lang="en-GB" dirty="0"/>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dirty="0"/>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‹Nr.›</a:t>
            </a:fld>
            <a:endParaRPr lang="en-GB" dirty="0"/>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48"/>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F4A06A31-658B-6F1B-0041-8813171DBA27}"/>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de-DE" sz="800" dirty="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topics/lamp-stack" TargetMode="External"/><Relationship Id="rId13" Type="http://schemas.openxmlformats.org/officeDocument/2006/relationships/hyperlink" Target="https://ideogram.ai/" TargetMode="External"/><Relationship Id="rId3" Type="http://schemas.openxmlformats.org/officeDocument/2006/relationships/hyperlink" Target="https://httpd.apache.org/docs/" TargetMode="External"/><Relationship Id="rId7" Type="http://schemas.openxmlformats.org/officeDocument/2006/relationships/hyperlink" Target="https://tools.ietf.org/html/rfc8446" TargetMode="External"/><Relationship Id="rId12" Type="http://schemas.openxmlformats.org/officeDocument/2006/relationships/hyperlink" Target="https://mermaid.live/"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hyperlink" Target="https://developers.redhat.com/articles/security-hardening-apache-web-server" TargetMode="External"/><Relationship Id="rId11" Type="http://schemas.openxmlformats.org/officeDocument/2006/relationships/hyperlink" Target="https://claude.ai/" TargetMode="External"/><Relationship Id="rId5" Type="http://schemas.openxmlformats.org/officeDocument/2006/relationships/hyperlink" Target="https://www.nist.gov/cyberframework" TargetMode="External"/><Relationship Id="rId10" Type="http://schemas.openxmlformats.org/officeDocument/2006/relationships/hyperlink" Target="https://aws.amazon.com/de/what-is/lamp-stack/" TargetMode="External"/><Relationship Id="rId4" Type="http://schemas.openxmlformats.org/officeDocument/2006/relationships/hyperlink" Target="https://mariadb.com/kb/en/documentation/" TargetMode="External"/><Relationship Id="rId9" Type="http://schemas.openxmlformats.org/officeDocument/2006/relationships/hyperlink" Target="https://stackoverflow.com/tags/lamp/inf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iri.com/assets/uploads/editor/logos/external-logos/mysql-mariadb.png" TargetMode="External"/><Relationship Id="rId2" Type="http://schemas.openxmlformats.org/officeDocument/2006/relationships/hyperlink" Target="https://www.php.net/images/logos/new-php-logo.png" TargetMode="External"/><Relationship Id="rId1" Type="http://schemas.openxmlformats.org/officeDocument/2006/relationships/slideLayout" Target="../slideLayouts/slideLayout21.xml"/><Relationship Id="rId5" Type="http://schemas.openxmlformats.org/officeDocument/2006/relationships/hyperlink" Target="https://news-cdn.softpedia.com/images/fitted/620x348/raspberry-pi-os-raspbian-now-features-vlc-media-player-minimal-install-image-523861.jpg" TargetMode="External"/><Relationship Id="rId4" Type="http://schemas.openxmlformats.org/officeDocument/2006/relationships/hyperlink" Target="https://www.brcline.com/wp-content/uploads/2020/06/apache-logo.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24.png"/><Relationship Id="rId5" Type="http://schemas.openxmlformats.org/officeDocument/2006/relationships/image" Target="../media/image123.jpg"/><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B29F579-7317-F478-52E1-AE49E6369D69}"/>
              </a:ext>
            </a:extLst>
          </p:cNvPr>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25" name="Text Placeholder 24">
            <a:extLst>
              <a:ext uri="{FF2B5EF4-FFF2-40B4-BE49-F238E27FC236}">
                <a16:creationId xmlns:a16="http://schemas.microsoft.com/office/drawing/2014/main" id="{BE66431E-BC4D-68AE-5A81-6D76C63A3689}"/>
              </a:ext>
            </a:extLst>
          </p:cNvPr>
          <p:cNvSpPr>
            <a:spLocks noGrp="1"/>
          </p:cNvSpPr>
          <p:nvPr>
            <p:ph type="body" sz="quarter" idx="37"/>
          </p:nvPr>
        </p:nvSpPr>
        <p:spPr>
          <a:xfrm>
            <a:off x="407988" y="4480426"/>
            <a:ext cx="11376017" cy="246221"/>
          </a:xfrm>
        </p:spPr>
        <p:txBody>
          <a:bodyPr/>
          <a:lstStyle/>
          <a:p>
            <a:r>
              <a:rPr lang="en-GB" dirty="0"/>
              <a:t>Von Louis, Levin, Lennart, Florian, Ghazale, Vincent </a:t>
            </a:r>
          </a:p>
        </p:txBody>
      </p:sp>
      <p:sp>
        <p:nvSpPr>
          <p:cNvPr id="5" name="Textplatzhalter 4">
            <a:extLst>
              <a:ext uri="{FF2B5EF4-FFF2-40B4-BE49-F238E27FC236}">
                <a16:creationId xmlns:a16="http://schemas.microsoft.com/office/drawing/2014/main" id="{8EAA6218-2B27-D5B2-BBD5-1D23BFEDBB94}"/>
              </a:ext>
            </a:extLst>
          </p:cNvPr>
          <p:cNvSpPr>
            <a:spLocks noGrp="1"/>
          </p:cNvSpPr>
          <p:nvPr>
            <p:ph type="body" sz="quarter" idx="33"/>
          </p:nvPr>
        </p:nvSpPr>
        <p:spPr>
          <a:xfrm>
            <a:off x="407035" y="3005249"/>
            <a:ext cx="11376978" cy="609398"/>
          </a:xfrm>
        </p:spPr>
        <p:txBody>
          <a:bodyPr/>
          <a:lstStyle/>
          <a:p>
            <a:r>
              <a:rPr lang="en-GB" dirty="0"/>
              <a:t>Lernfeld 12 Projekt</a:t>
            </a:r>
          </a:p>
        </p:txBody>
      </p:sp>
      <p:sp>
        <p:nvSpPr>
          <p:cNvPr id="2" name="Datumsplatzhalter 1">
            <a:extLst>
              <a:ext uri="{FF2B5EF4-FFF2-40B4-BE49-F238E27FC236}">
                <a16:creationId xmlns:a16="http://schemas.microsoft.com/office/drawing/2014/main" id="{B1A91B2B-8F52-34B6-1484-36AF90C94F5E}"/>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F46A9-D46C-4F3C-89B3-462219C1D278}" type="datetime1">
              <a:rPr kumimoji="0" lang="de-DE"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t>21.01.2025</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pic>
        <p:nvPicPr>
          <p:cNvPr id="9" name="Grafik 8" descr="Ein Bild, das Text, Schrift, Logo, Grafiken enthält.&#10;&#10;Automatisch generierte Beschreibung">
            <a:extLst>
              <a:ext uri="{FF2B5EF4-FFF2-40B4-BE49-F238E27FC236}">
                <a16:creationId xmlns:a16="http://schemas.microsoft.com/office/drawing/2014/main" id="{B0F3BA75-DBCB-7E18-9FE8-7251CB4FAA9A}"/>
              </a:ext>
            </a:extLst>
          </p:cNvPr>
          <p:cNvPicPr>
            <a:picLocks noChangeAspect="1"/>
          </p:cNvPicPr>
          <p:nvPr/>
        </p:nvPicPr>
        <p:blipFill>
          <a:blip r:embed="rId3"/>
          <a:stretch>
            <a:fillRect/>
          </a:stretch>
        </p:blipFill>
        <p:spPr>
          <a:xfrm>
            <a:off x="6664652" y="2314585"/>
            <a:ext cx="4762500" cy="1990725"/>
          </a:xfrm>
          <a:prstGeom prst="rect">
            <a:avLst/>
          </a:prstGeom>
        </p:spPr>
      </p:pic>
    </p:spTree>
    <p:extLst>
      <p:ext uri="{BB962C8B-B14F-4D97-AF65-F5344CB8AC3E}">
        <p14:creationId xmlns:p14="http://schemas.microsoft.com/office/powerpoint/2010/main" val="133023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3902387-0BF5-48A4-9834-41A23112EEA5}"/>
              </a:ext>
            </a:extLst>
          </p:cNvPr>
          <p:cNvSpPr>
            <a:spLocks noGrp="1"/>
          </p:cNvSpPr>
          <p:nvPr>
            <p:ph type="dt" sz="half" idx="10"/>
          </p:nvPr>
        </p:nvSpPr>
        <p:spPr/>
        <p:txBody>
          <a:bodyPr/>
          <a:lstStyle/>
          <a:p>
            <a:fld id="{E44F18CF-BD84-42E2-BFA1-534DEADA8243}"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CD91766B-9157-4454-A1FE-DB263A626D5A}"/>
              </a:ext>
            </a:extLst>
          </p:cNvPr>
          <p:cNvSpPr>
            <a:spLocks noGrp="1"/>
          </p:cNvSpPr>
          <p:nvPr>
            <p:ph type="sldNum" sz="quarter" idx="12"/>
          </p:nvPr>
        </p:nvSpPr>
        <p:spPr/>
        <p:txBody>
          <a:bodyPr/>
          <a:lstStyle/>
          <a:p>
            <a:fld id="{53C98C43-8B83-4748-BA0D-B0C90A16569F}" type="slidenum">
              <a:rPr lang="en-US" noProof="0" smtClean="0"/>
              <a:pPr/>
              <a:t>10</a:t>
            </a:fld>
            <a:endParaRPr lang="en-US" noProof="0" dirty="0"/>
          </a:p>
        </p:txBody>
      </p:sp>
      <p:pic>
        <p:nvPicPr>
          <p:cNvPr id="8" name="Inhaltsplatzhalter 7">
            <a:extLst>
              <a:ext uri="{FF2B5EF4-FFF2-40B4-BE49-F238E27FC236}">
                <a16:creationId xmlns:a16="http://schemas.microsoft.com/office/drawing/2014/main" id="{6E150708-BD91-4E31-A444-B7BFF811BFEB}"/>
              </a:ext>
            </a:extLst>
          </p:cNvPr>
          <p:cNvPicPr>
            <a:picLocks noGrp="1" noChangeAspect="1"/>
          </p:cNvPicPr>
          <p:nvPr>
            <p:ph sz="quarter" idx="14"/>
          </p:nvPr>
        </p:nvPicPr>
        <p:blipFill>
          <a:blip r:embed="rId3"/>
          <a:stretch>
            <a:fillRect/>
          </a:stretch>
        </p:blipFill>
        <p:spPr>
          <a:xfrm>
            <a:off x="6096000" y="1581852"/>
            <a:ext cx="4690369" cy="4886746"/>
          </a:xfrm>
          <a:prstGeom prst="rect">
            <a:avLst/>
          </a:prstGeom>
        </p:spPr>
      </p:pic>
      <p:sp>
        <p:nvSpPr>
          <p:cNvPr id="6" name="Titel 5">
            <a:extLst>
              <a:ext uri="{FF2B5EF4-FFF2-40B4-BE49-F238E27FC236}">
                <a16:creationId xmlns:a16="http://schemas.microsoft.com/office/drawing/2014/main" id="{57EFDA0C-1744-47E6-88F9-9CFF869243EE}"/>
              </a:ext>
            </a:extLst>
          </p:cNvPr>
          <p:cNvSpPr>
            <a:spLocks noGrp="1"/>
          </p:cNvSpPr>
          <p:nvPr>
            <p:ph type="title"/>
          </p:nvPr>
        </p:nvSpPr>
        <p:spPr/>
        <p:txBody>
          <a:bodyPr/>
          <a:lstStyle/>
          <a:p>
            <a:r>
              <a:rPr lang="de-DE" dirty="0"/>
              <a:t>Backup</a:t>
            </a:r>
          </a:p>
        </p:txBody>
      </p:sp>
      <p:sp>
        <p:nvSpPr>
          <p:cNvPr id="7" name="Textplatzhalter 6">
            <a:extLst>
              <a:ext uri="{FF2B5EF4-FFF2-40B4-BE49-F238E27FC236}">
                <a16:creationId xmlns:a16="http://schemas.microsoft.com/office/drawing/2014/main" id="{64025EF7-BDEC-4F8C-B465-63F9D0A23E02}"/>
              </a:ext>
            </a:extLst>
          </p:cNvPr>
          <p:cNvSpPr>
            <a:spLocks noGrp="1"/>
          </p:cNvSpPr>
          <p:nvPr>
            <p:ph type="body" sz="quarter" idx="15"/>
          </p:nvPr>
        </p:nvSpPr>
        <p:spPr/>
        <p:txBody>
          <a:bodyPr/>
          <a:lstStyle/>
          <a:p>
            <a:endParaRPr lang="de-DE" dirty="0"/>
          </a:p>
        </p:txBody>
      </p:sp>
      <p:sp>
        <p:nvSpPr>
          <p:cNvPr id="9" name="Rechteck 8">
            <a:extLst>
              <a:ext uri="{FF2B5EF4-FFF2-40B4-BE49-F238E27FC236}">
                <a16:creationId xmlns:a16="http://schemas.microsoft.com/office/drawing/2014/main" id="{0ED073CC-172B-475E-A4CE-E4018813E4D2}"/>
              </a:ext>
            </a:extLst>
          </p:cNvPr>
          <p:cNvSpPr/>
          <p:nvPr/>
        </p:nvSpPr>
        <p:spPr>
          <a:xfrm>
            <a:off x="406400" y="2141870"/>
            <a:ext cx="6096000" cy="1815882"/>
          </a:xfrm>
          <a:prstGeom prst="rect">
            <a:avLst/>
          </a:prstGeom>
        </p:spPr>
        <p:txBody>
          <a:bodyPr>
            <a:spAutoFit/>
          </a:bodyPr>
          <a:lstStyle/>
          <a:p>
            <a:r>
              <a:rPr lang="de-DE" sz="1600" b="1" dirty="0"/>
              <a:t>Backup-System</a:t>
            </a:r>
          </a:p>
          <a:p>
            <a:pPr marL="285750" indent="-285750">
              <a:buFont typeface="Arial" panose="020B0604020202020204" pitchFamily="34" charset="0"/>
              <a:buChar char="•"/>
            </a:pPr>
            <a:r>
              <a:rPr lang="de-DE" sz="1600" dirty="0"/>
              <a:t>Tägliche inkrementelle Backups</a:t>
            </a:r>
          </a:p>
          <a:p>
            <a:pPr marL="285750" indent="-285750">
              <a:buFont typeface="Arial" panose="020B0604020202020204" pitchFamily="34" charset="0"/>
              <a:buChar char="•"/>
            </a:pPr>
            <a:r>
              <a:rPr lang="de-DE" sz="1600" dirty="0"/>
              <a:t>7-Tage-Rotation</a:t>
            </a:r>
          </a:p>
          <a:p>
            <a:pPr marL="285750" indent="-285750">
              <a:buFont typeface="Arial" panose="020B0604020202020204" pitchFamily="34" charset="0"/>
              <a:buChar char="•"/>
            </a:pPr>
            <a:r>
              <a:rPr lang="de-DE" sz="1600" dirty="0"/>
              <a:t>Automatisierte Wiederherstellung</a:t>
            </a:r>
          </a:p>
          <a:p>
            <a:pPr marL="285750" indent="-285750">
              <a:buFont typeface="Arial" panose="020B0604020202020204" pitchFamily="34" charset="0"/>
              <a:buChar char="•"/>
            </a:pPr>
            <a:r>
              <a:rPr lang="de-DE" sz="1600" dirty="0"/>
              <a:t>Cron-job</a:t>
            </a:r>
          </a:p>
          <a:p>
            <a:pPr marL="285750" indent="-285750">
              <a:buFont typeface="Arial" panose="020B0604020202020204" pitchFamily="34" charset="0"/>
              <a:buChar char="•"/>
            </a:pPr>
            <a:r>
              <a:rPr lang="de-DE" sz="1600" dirty="0"/>
              <a:t>Backup wird in einem komprimierten Archiv</a:t>
            </a:r>
            <a:br>
              <a:rPr lang="de-DE" sz="1600" dirty="0"/>
            </a:br>
            <a:r>
              <a:rPr lang="de-DE" sz="1600" dirty="0"/>
              <a:t>gespeichert</a:t>
            </a:r>
          </a:p>
        </p:txBody>
      </p:sp>
      <p:sp>
        <p:nvSpPr>
          <p:cNvPr id="3" name="Textfeld 2">
            <a:extLst>
              <a:ext uri="{FF2B5EF4-FFF2-40B4-BE49-F238E27FC236}">
                <a16:creationId xmlns:a16="http://schemas.microsoft.com/office/drawing/2014/main" id="{3C6BE910-364A-768B-2622-D24EF606FFFE}"/>
              </a:ext>
            </a:extLst>
          </p:cNvPr>
          <p:cNvSpPr txBox="1"/>
          <p:nvPr/>
        </p:nvSpPr>
        <p:spPr>
          <a:xfrm>
            <a:off x="406400" y="4397030"/>
            <a:ext cx="5414108" cy="1754326"/>
          </a:xfrm>
          <a:prstGeom prst="rect">
            <a:avLst/>
          </a:prstGeom>
          <a:noFill/>
        </p:spPr>
        <p:txBody>
          <a:bodyPr wrap="square" lIns="0" tIns="0" rIns="0" bIns="0" rtlCol="0">
            <a:spAutoFit/>
          </a:bodyPr>
          <a:lstStyle/>
          <a:p>
            <a:pPr algn="l"/>
            <a:r>
              <a:rPr lang="de-DE" sz="1600" b="1" dirty="0">
                <a:solidFill>
                  <a:schemeClr val="tx2"/>
                </a:solidFill>
              </a:rPr>
              <a:t>Restore-System</a:t>
            </a:r>
          </a:p>
          <a:p>
            <a:pPr marL="285750" indent="-285750" algn="l">
              <a:buFont typeface="Arial" panose="020B0604020202020204" pitchFamily="34" charset="0"/>
              <a:buChar char="•"/>
            </a:pPr>
            <a:r>
              <a:rPr lang="de-DE" sz="1600" dirty="0">
                <a:solidFill>
                  <a:schemeClr val="tx2"/>
                </a:solidFill>
              </a:rPr>
              <a:t>Wiederherstellung bei Datenverlust</a:t>
            </a:r>
          </a:p>
          <a:p>
            <a:pPr marL="285750" indent="-285750" algn="l">
              <a:buFont typeface="Arial" panose="020B0604020202020204" pitchFamily="34" charset="0"/>
              <a:buChar char="•"/>
            </a:pPr>
            <a:r>
              <a:rPr lang="de-DE" sz="1600" dirty="0">
                <a:solidFill>
                  <a:schemeClr val="tx2"/>
                </a:solidFill>
              </a:rPr>
              <a:t>Restore-</a:t>
            </a:r>
            <a:r>
              <a:rPr lang="de-DE" sz="1600" dirty="0" err="1">
                <a:solidFill>
                  <a:schemeClr val="tx2"/>
                </a:solidFill>
              </a:rPr>
              <a:t>Lamp</a:t>
            </a:r>
            <a:r>
              <a:rPr lang="de-DE" sz="1600" dirty="0">
                <a:solidFill>
                  <a:schemeClr val="tx2"/>
                </a:solidFill>
              </a:rPr>
              <a:t> backup-YYYYMMDD.tar.gz</a:t>
            </a:r>
          </a:p>
          <a:p>
            <a:pPr marL="285750" indent="-285750" algn="l">
              <a:buFont typeface="Arial" panose="020B0604020202020204" pitchFamily="34" charset="0"/>
              <a:buChar char="•"/>
            </a:pPr>
            <a:r>
              <a:rPr lang="de-DE" sz="1600" dirty="0">
                <a:solidFill>
                  <a:schemeClr val="tx2"/>
                </a:solidFill>
              </a:rPr>
              <a:t>Während der Wiederherstellung</a:t>
            </a:r>
          </a:p>
          <a:p>
            <a:pPr marL="742950" lvl="1" indent="-285750">
              <a:buFont typeface="Arial" panose="020B0604020202020204" pitchFamily="34" charset="0"/>
              <a:buChar char="•"/>
            </a:pPr>
            <a:r>
              <a:rPr lang="de-DE" sz="1600" dirty="0">
                <a:solidFill>
                  <a:schemeClr val="tx2"/>
                </a:solidFill>
              </a:rPr>
              <a:t>Apache und MySQL werden gestoppt</a:t>
            </a:r>
          </a:p>
          <a:p>
            <a:pPr marL="742950" lvl="1" indent="-285750">
              <a:buFont typeface="Arial" panose="020B0604020202020204" pitchFamily="34" charset="0"/>
              <a:buChar char="•"/>
            </a:pPr>
            <a:r>
              <a:rPr lang="de-DE" sz="1600" dirty="0">
                <a:solidFill>
                  <a:schemeClr val="tx2"/>
                </a:solidFill>
              </a:rPr>
              <a:t>Backupdateien werden über die alten kopiert</a:t>
            </a:r>
          </a:p>
          <a:p>
            <a:pPr marL="742950" lvl="1" indent="-285750">
              <a:buFont typeface="Arial" panose="020B0604020202020204" pitchFamily="34" charset="0"/>
              <a:buChar char="•"/>
            </a:pPr>
            <a:r>
              <a:rPr lang="de-DE" sz="1600" dirty="0">
                <a:solidFill>
                  <a:schemeClr val="tx2"/>
                </a:solidFill>
              </a:rPr>
              <a:t>Neustart aller Dienste</a:t>
            </a:r>
          </a:p>
        </p:txBody>
      </p:sp>
    </p:spTree>
    <p:extLst>
      <p:ext uri="{BB962C8B-B14F-4D97-AF65-F5344CB8AC3E}">
        <p14:creationId xmlns:p14="http://schemas.microsoft.com/office/powerpoint/2010/main" val="3624263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83E4ED8-992E-42C4-CBA9-8CEE801BAB26}"/>
              </a:ext>
            </a:extLst>
          </p:cNvPr>
          <p:cNvSpPr>
            <a:spLocks noGrp="1"/>
          </p:cNvSpPr>
          <p:nvPr>
            <p:ph type="dt" sz="half" idx="10"/>
          </p:nvPr>
        </p:nvSpPr>
        <p:spPr/>
        <p:txBody>
          <a:bodyPr/>
          <a:lstStyle/>
          <a:p>
            <a:fld id="{229ED787-15E2-43F4-B0F1-8F618A940D23}"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0F525A29-88E1-D116-FD23-51122929C6C1}"/>
              </a:ext>
            </a:extLst>
          </p:cNvPr>
          <p:cNvSpPr>
            <a:spLocks noGrp="1"/>
          </p:cNvSpPr>
          <p:nvPr>
            <p:ph type="sldNum" sz="quarter" idx="12"/>
          </p:nvPr>
        </p:nvSpPr>
        <p:spPr/>
        <p:txBody>
          <a:bodyPr/>
          <a:lstStyle/>
          <a:p>
            <a:fld id="{53C98C43-8B83-4748-BA0D-B0C90A16569F}" type="slidenum">
              <a:rPr lang="en-US" noProof="0" smtClean="0"/>
              <a:pPr/>
              <a:t>11</a:t>
            </a:fld>
            <a:endParaRPr lang="en-US" noProof="0" dirty="0"/>
          </a:p>
        </p:txBody>
      </p:sp>
      <p:sp>
        <p:nvSpPr>
          <p:cNvPr id="5" name="Inhaltsplatzhalter 4">
            <a:extLst>
              <a:ext uri="{FF2B5EF4-FFF2-40B4-BE49-F238E27FC236}">
                <a16:creationId xmlns:a16="http://schemas.microsoft.com/office/drawing/2014/main" id="{0EA33BB2-B1B2-6447-C578-D53862BB48ED}"/>
              </a:ext>
            </a:extLst>
          </p:cNvPr>
          <p:cNvSpPr>
            <a:spLocks noGrp="1"/>
          </p:cNvSpPr>
          <p:nvPr>
            <p:ph sz="quarter" idx="14"/>
          </p:nvPr>
        </p:nvSpPr>
        <p:spPr/>
        <p:txBody>
          <a:bodyPr/>
          <a:lstStyle/>
          <a:p>
            <a:r>
              <a:rPr lang="de-DE" sz="1600" dirty="0"/>
              <a:t>Installation</a:t>
            </a:r>
          </a:p>
          <a:p>
            <a:pPr marL="285750" indent="-285750">
              <a:buFont typeface="Arial" panose="020B0604020202020204" pitchFamily="34" charset="0"/>
              <a:buChar char="•"/>
            </a:pPr>
            <a:r>
              <a:rPr lang="de-DE" sz="1600" dirty="0"/>
              <a:t>Repository klonen</a:t>
            </a:r>
          </a:p>
          <a:p>
            <a:pPr marL="285750" indent="-285750">
              <a:buFont typeface="Arial" panose="020B0604020202020204" pitchFamily="34" charset="0"/>
              <a:buChar char="•"/>
            </a:pPr>
            <a:r>
              <a:rPr lang="de-DE" sz="1600" dirty="0"/>
              <a:t>Setup Skript ausführen</a:t>
            </a:r>
          </a:p>
          <a:p>
            <a:pPr marL="285750" indent="-285750">
              <a:buFont typeface="Arial" panose="020B0604020202020204" pitchFamily="34" charset="0"/>
              <a:buChar char="•"/>
            </a:pPr>
            <a:r>
              <a:rPr lang="de-DE" sz="1600" dirty="0"/>
              <a:t>Installationsprotokoll überprüfen</a:t>
            </a:r>
          </a:p>
          <a:p>
            <a:endParaRPr lang="de-DE" sz="1600" dirty="0"/>
          </a:p>
          <a:p>
            <a:endParaRPr lang="de-DE" sz="1600" dirty="0"/>
          </a:p>
          <a:p>
            <a:r>
              <a:rPr lang="de-DE" sz="1600" dirty="0"/>
              <a:t>Wartungsaufgaben</a:t>
            </a:r>
          </a:p>
          <a:p>
            <a:pPr marL="285750" indent="-285750">
              <a:buFont typeface="Arial" panose="020B0604020202020204" pitchFamily="34" charset="0"/>
              <a:buChar char="•"/>
            </a:pPr>
            <a:r>
              <a:rPr lang="de-DE" sz="1600" dirty="0"/>
              <a:t>Tägliche Protokollprüfung</a:t>
            </a:r>
          </a:p>
          <a:p>
            <a:pPr marL="285750" indent="-285750">
              <a:buFont typeface="Arial" panose="020B0604020202020204" pitchFamily="34" charset="0"/>
              <a:buChar char="•"/>
            </a:pPr>
            <a:r>
              <a:rPr lang="de-DE" sz="1600" dirty="0"/>
              <a:t>Wöchentliche Updates</a:t>
            </a:r>
          </a:p>
          <a:p>
            <a:pPr marL="285750" indent="-285750">
              <a:buFont typeface="Arial" panose="020B0604020202020204" pitchFamily="34" charset="0"/>
              <a:buChar char="•"/>
            </a:pPr>
            <a:r>
              <a:rPr lang="de-DE" sz="1600" dirty="0"/>
              <a:t>Monatliche Sicherheitsaudits</a:t>
            </a:r>
          </a:p>
          <a:p>
            <a:endParaRPr lang="de-DE" dirty="0"/>
          </a:p>
        </p:txBody>
      </p:sp>
      <p:sp>
        <p:nvSpPr>
          <p:cNvPr id="6" name="Titel 5">
            <a:extLst>
              <a:ext uri="{FF2B5EF4-FFF2-40B4-BE49-F238E27FC236}">
                <a16:creationId xmlns:a16="http://schemas.microsoft.com/office/drawing/2014/main" id="{195BF718-1238-4594-FB43-187980EA46E9}"/>
              </a:ext>
            </a:extLst>
          </p:cNvPr>
          <p:cNvSpPr>
            <a:spLocks noGrp="1"/>
          </p:cNvSpPr>
          <p:nvPr>
            <p:ph type="title"/>
          </p:nvPr>
        </p:nvSpPr>
        <p:spPr/>
        <p:txBody>
          <a:bodyPr/>
          <a:lstStyle/>
          <a:p>
            <a:r>
              <a:rPr lang="de-DE" dirty="0"/>
              <a:t>Installation und Wartung </a:t>
            </a:r>
          </a:p>
        </p:txBody>
      </p:sp>
      <p:sp>
        <p:nvSpPr>
          <p:cNvPr id="7" name="Textplatzhalter 6">
            <a:extLst>
              <a:ext uri="{FF2B5EF4-FFF2-40B4-BE49-F238E27FC236}">
                <a16:creationId xmlns:a16="http://schemas.microsoft.com/office/drawing/2014/main" id="{BF02F4B6-C8E9-8FEC-4F6C-63FA77CDA1CF}"/>
              </a:ext>
            </a:extLst>
          </p:cNvPr>
          <p:cNvSpPr>
            <a:spLocks noGrp="1"/>
          </p:cNvSpPr>
          <p:nvPr>
            <p:ph type="body" sz="quarter" idx="15"/>
          </p:nvPr>
        </p:nvSpPr>
        <p:spPr/>
        <p:txBody>
          <a:bodyPr/>
          <a:lstStyle/>
          <a:p>
            <a:endParaRPr lang="de-DE" dirty="0"/>
          </a:p>
        </p:txBody>
      </p:sp>
      <p:pic>
        <p:nvPicPr>
          <p:cNvPr id="10" name="Grafik 9">
            <a:extLst>
              <a:ext uri="{FF2B5EF4-FFF2-40B4-BE49-F238E27FC236}">
                <a16:creationId xmlns:a16="http://schemas.microsoft.com/office/drawing/2014/main" id="{B2662D94-474C-4498-7EF6-F3FB82A55610}"/>
              </a:ext>
            </a:extLst>
          </p:cNvPr>
          <p:cNvPicPr>
            <a:picLocks noChangeAspect="1"/>
          </p:cNvPicPr>
          <p:nvPr/>
        </p:nvPicPr>
        <p:blipFill>
          <a:blip r:embed="rId3"/>
          <a:srcRect l="35575" r="35575"/>
          <a:stretch/>
        </p:blipFill>
        <p:spPr>
          <a:xfrm>
            <a:off x="6633300" y="0"/>
            <a:ext cx="2444263" cy="6858000"/>
          </a:xfrm>
          <a:prstGeom prst="rect">
            <a:avLst/>
          </a:prstGeom>
        </p:spPr>
      </p:pic>
    </p:spTree>
    <p:extLst>
      <p:ext uri="{BB962C8B-B14F-4D97-AF65-F5344CB8AC3E}">
        <p14:creationId xmlns:p14="http://schemas.microsoft.com/office/powerpoint/2010/main" val="26112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F01318A-B690-2360-7C6B-BD7129729A1F}"/>
              </a:ext>
            </a:extLst>
          </p:cNvPr>
          <p:cNvSpPr>
            <a:spLocks noGrp="1"/>
          </p:cNvSpPr>
          <p:nvPr>
            <p:ph type="dt" sz="half" idx="10"/>
          </p:nvPr>
        </p:nvSpPr>
        <p:spPr/>
        <p:txBody>
          <a:bodyPr/>
          <a:lstStyle/>
          <a:p>
            <a:fld id="{2FD9D222-2060-4FBC-9834-ACE8CC55BC46}"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C08D960B-9BB9-3604-0857-5AA20AAC6F1C}"/>
              </a:ext>
            </a:extLst>
          </p:cNvPr>
          <p:cNvSpPr>
            <a:spLocks noGrp="1"/>
          </p:cNvSpPr>
          <p:nvPr>
            <p:ph type="sldNum" sz="quarter" idx="12"/>
          </p:nvPr>
        </p:nvSpPr>
        <p:spPr/>
        <p:txBody>
          <a:bodyPr/>
          <a:lstStyle/>
          <a:p>
            <a:fld id="{53C98C43-8B83-4748-BA0D-B0C90A16569F}" type="slidenum">
              <a:rPr lang="en-US" noProof="0" smtClean="0"/>
              <a:pPr/>
              <a:t>12</a:t>
            </a:fld>
            <a:endParaRPr lang="en-US" noProof="0" dirty="0"/>
          </a:p>
        </p:txBody>
      </p:sp>
      <p:sp>
        <p:nvSpPr>
          <p:cNvPr id="5" name="Inhaltsplatzhalter 4">
            <a:extLst>
              <a:ext uri="{FF2B5EF4-FFF2-40B4-BE49-F238E27FC236}">
                <a16:creationId xmlns:a16="http://schemas.microsoft.com/office/drawing/2014/main" id="{6D0E09C5-17C2-1F40-0BF1-0C58B99AA1B3}"/>
              </a:ext>
            </a:extLst>
          </p:cNvPr>
          <p:cNvSpPr>
            <a:spLocks noGrp="1"/>
          </p:cNvSpPr>
          <p:nvPr>
            <p:ph sz="quarter" idx="14"/>
          </p:nvPr>
        </p:nvSpPr>
        <p:spPr/>
        <p:txBody>
          <a:bodyPr/>
          <a:lstStyle/>
          <a:p>
            <a:r>
              <a:rPr lang="de-DE" sz="1600" dirty="0"/>
              <a:t>Aktuelle Einschränkungen</a:t>
            </a:r>
          </a:p>
          <a:p>
            <a:pPr marL="285750" indent="-285750">
              <a:buFont typeface="Arial" panose="020B0604020202020204" pitchFamily="34" charset="0"/>
              <a:buChar char="•"/>
            </a:pPr>
            <a:r>
              <a:rPr lang="de-DE" sz="1600" dirty="0"/>
              <a:t>Kein HTTPS</a:t>
            </a:r>
          </a:p>
          <a:p>
            <a:pPr marL="285750" indent="-285750">
              <a:buFont typeface="Arial" panose="020B0604020202020204" pitchFamily="34" charset="0"/>
              <a:buChar char="•"/>
            </a:pPr>
            <a:r>
              <a:rPr lang="de-DE" sz="1600" dirty="0"/>
              <a:t>Einfaches Benutzermodell</a:t>
            </a:r>
          </a:p>
          <a:p>
            <a:pPr marL="285750" indent="-285750">
              <a:buFont typeface="Arial" panose="020B0604020202020204" pitchFamily="34" charset="0"/>
              <a:buChar char="•"/>
            </a:pPr>
            <a:r>
              <a:rPr lang="de-DE" sz="1600" dirty="0"/>
              <a:t>Nur lokale Backups</a:t>
            </a:r>
          </a:p>
          <a:p>
            <a:endParaRPr lang="de-DE" sz="1600" dirty="0"/>
          </a:p>
          <a:p>
            <a:r>
              <a:rPr lang="de-DE" sz="1600" dirty="0"/>
              <a:t>Weiterentwicklung</a:t>
            </a:r>
          </a:p>
          <a:p>
            <a:pPr marL="285750" indent="-285750">
              <a:buFont typeface="Arial" panose="020B0604020202020204" pitchFamily="34" charset="0"/>
              <a:buChar char="•"/>
            </a:pPr>
            <a:r>
              <a:rPr lang="de-DE" sz="1600" dirty="0"/>
              <a:t>HTTPS mit Let's Encrypt</a:t>
            </a:r>
          </a:p>
          <a:p>
            <a:pPr marL="285750" indent="-285750">
              <a:buFont typeface="Arial" panose="020B0604020202020204" pitchFamily="34" charset="0"/>
              <a:buChar char="•"/>
            </a:pPr>
            <a:r>
              <a:rPr lang="de-DE" sz="1600" dirty="0"/>
              <a:t>Erweiterte Benutzerrollen</a:t>
            </a:r>
          </a:p>
          <a:p>
            <a:pPr marL="285750" indent="-285750">
              <a:buFont typeface="Arial" panose="020B0604020202020204" pitchFamily="34" charset="0"/>
              <a:buChar char="•"/>
            </a:pPr>
            <a:r>
              <a:rPr lang="de-DE" sz="1600" dirty="0"/>
              <a:t>Datei-Versionierung</a:t>
            </a:r>
          </a:p>
          <a:p>
            <a:pPr marL="285750" indent="-285750">
              <a:buFont typeface="Arial" panose="020B0604020202020204" pitchFamily="34" charset="0"/>
              <a:buChar char="•"/>
            </a:pPr>
            <a:r>
              <a:rPr lang="de-DE" sz="1600" dirty="0"/>
              <a:t>Erweitertes Monitoring</a:t>
            </a:r>
          </a:p>
          <a:p>
            <a:endParaRPr lang="de-DE" dirty="0"/>
          </a:p>
        </p:txBody>
      </p:sp>
      <p:sp>
        <p:nvSpPr>
          <p:cNvPr id="6" name="Titel 5">
            <a:extLst>
              <a:ext uri="{FF2B5EF4-FFF2-40B4-BE49-F238E27FC236}">
                <a16:creationId xmlns:a16="http://schemas.microsoft.com/office/drawing/2014/main" id="{8F8B2154-6871-F111-1544-1F2BBB959A56}"/>
              </a:ext>
            </a:extLst>
          </p:cNvPr>
          <p:cNvSpPr>
            <a:spLocks noGrp="1"/>
          </p:cNvSpPr>
          <p:nvPr>
            <p:ph type="title"/>
          </p:nvPr>
        </p:nvSpPr>
        <p:spPr/>
        <p:txBody>
          <a:bodyPr/>
          <a:lstStyle/>
          <a:p>
            <a:r>
              <a:rPr lang="de-DE" dirty="0"/>
              <a:t>Weiterentwicklung </a:t>
            </a:r>
          </a:p>
        </p:txBody>
      </p:sp>
      <p:sp>
        <p:nvSpPr>
          <p:cNvPr id="7" name="Textplatzhalter 6">
            <a:extLst>
              <a:ext uri="{FF2B5EF4-FFF2-40B4-BE49-F238E27FC236}">
                <a16:creationId xmlns:a16="http://schemas.microsoft.com/office/drawing/2014/main" id="{36B35CA2-7DAE-7CFC-8605-E1D850DB1A36}"/>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136390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0C1F2DB-6EEB-B12C-547A-5C7166EC31BC}"/>
              </a:ext>
            </a:extLst>
          </p:cNvPr>
          <p:cNvSpPr>
            <a:spLocks noGrp="1"/>
          </p:cNvSpPr>
          <p:nvPr>
            <p:ph type="dt" sz="half" idx="10"/>
          </p:nvPr>
        </p:nvSpPr>
        <p:spPr/>
        <p:txBody>
          <a:bodyPr/>
          <a:lstStyle/>
          <a:p>
            <a:fld id="{026B10DD-3CB9-4F62-93C6-71A02BEAF3C4}"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1DA62FA7-6CB7-4F41-337B-4F97607C7D96}"/>
              </a:ext>
            </a:extLst>
          </p:cNvPr>
          <p:cNvSpPr>
            <a:spLocks noGrp="1"/>
          </p:cNvSpPr>
          <p:nvPr>
            <p:ph type="sldNum" sz="quarter" idx="12"/>
          </p:nvPr>
        </p:nvSpPr>
        <p:spPr/>
        <p:txBody>
          <a:bodyPr/>
          <a:lstStyle/>
          <a:p>
            <a:fld id="{53C98C43-8B83-4748-BA0D-B0C90A16569F}" type="slidenum">
              <a:rPr lang="en-US" noProof="0" smtClean="0"/>
              <a:pPr/>
              <a:t>13</a:t>
            </a:fld>
            <a:endParaRPr lang="en-US" noProof="0" dirty="0"/>
          </a:p>
        </p:txBody>
      </p:sp>
      <p:sp>
        <p:nvSpPr>
          <p:cNvPr id="5" name="Inhaltsplatzhalter 4">
            <a:extLst>
              <a:ext uri="{FF2B5EF4-FFF2-40B4-BE49-F238E27FC236}">
                <a16:creationId xmlns:a16="http://schemas.microsoft.com/office/drawing/2014/main" id="{DA55E55E-5949-C51E-BB7F-C41948DE52BF}"/>
              </a:ext>
            </a:extLst>
          </p:cNvPr>
          <p:cNvSpPr>
            <a:spLocks noGrp="1"/>
          </p:cNvSpPr>
          <p:nvPr>
            <p:ph sz="quarter" idx="14"/>
          </p:nvPr>
        </p:nvSpPr>
        <p:spPr>
          <a:xfrm>
            <a:off x="406400" y="1356851"/>
            <a:ext cx="11380788" cy="5096337"/>
          </a:xfrm>
        </p:spPr>
        <p:txBody>
          <a:bodyPr/>
          <a:lstStyle/>
          <a:p>
            <a:r>
              <a:rPr lang="de-DE" sz="1800" dirty="0">
                <a:effectLst/>
                <a:ea typeface="Aptos" panose="020B0004020202020204" pitchFamily="34" charset="0"/>
                <a:cs typeface="Times New Roman" panose="02020603050405020304" pitchFamily="18" charset="0"/>
                <a:hlinkClick r:id="rId3"/>
              </a:rPr>
              <a:t>https://httpd.apache.org/docs/</a:t>
            </a:r>
            <a:endParaRPr lang="de-DE" sz="1800" dirty="0">
              <a:effectLst/>
              <a:ea typeface="Aptos" panose="020B0004020202020204" pitchFamily="34" charset="0"/>
              <a:cs typeface="Times New Roman" panose="02020603050405020304" pitchFamily="18" charset="0"/>
            </a:endParaRPr>
          </a:p>
          <a:p>
            <a:r>
              <a:rPr lang="de-DE" sz="1800" dirty="0">
                <a:effectLst/>
                <a:ea typeface="Aptos" panose="020B0004020202020204" pitchFamily="34" charset="0"/>
                <a:cs typeface="Times New Roman" panose="02020603050405020304" pitchFamily="18" charset="0"/>
                <a:hlinkClick r:id="rId4"/>
              </a:rPr>
              <a:t>https://mariadb.com/kb/en/documentation/</a:t>
            </a:r>
            <a:endParaRPr lang="de-DE" sz="18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5"/>
              </a:rPr>
              <a:t>https://www.nist.gov/cyberframework</a:t>
            </a:r>
            <a:endParaRPr lang="de-DE" sz="18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rPr>
              <a:t> </a:t>
            </a:r>
            <a:r>
              <a:rPr lang="en-US" sz="1800" kern="100" dirty="0">
                <a:effectLst/>
                <a:ea typeface="Aptos" panose="020B0004020202020204" pitchFamily="34" charset="0"/>
                <a:cs typeface="Times New Roman" panose="02020603050405020304" pitchFamily="18" charset="0"/>
                <a:hlinkClick r:id="rId6"/>
              </a:rPr>
              <a:t>https://developers.redhat.com/articles/security-hardening-apache-web-server</a:t>
            </a:r>
            <a:endParaRPr lang="de-DE" sz="1800" kern="1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7"/>
              </a:rPr>
              <a:t>https://tools.ietf.org/html/rfc8446</a:t>
            </a:r>
            <a:endParaRPr lang="de-DE" sz="1800" kern="1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hlinkClick r:id="rId8"/>
              </a:rPr>
              <a:t>https://github.com/topics/lamp-stack</a:t>
            </a:r>
            <a:r>
              <a:rPr lang="en-US" sz="1800" kern="100" dirty="0">
                <a:effectLst/>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hlinkClick r:id="rId9"/>
              </a:rPr>
              <a:t>https://stackoverflow.com/tags/lamp/info</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en-US" sz="1800" kern="100" dirty="0">
                <a:ea typeface="Aptos" panose="020B0004020202020204" pitchFamily="34" charset="0"/>
                <a:cs typeface="Times New Roman" panose="02020603050405020304" pitchFamily="18" charset="0"/>
              </a:rPr>
              <a:t> </a:t>
            </a:r>
            <a:r>
              <a:rPr lang="en-US" sz="1800" kern="100" dirty="0">
                <a:ea typeface="Aptos" panose="020B0004020202020204" pitchFamily="34" charset="0"/>
                <a:cs typeface="Times New Roman" panose="02020603050405020304" pitchFamily="18" charset="0"/>
                <a:hlinkClick r:id="rId10"/>
              </a:rPr>
              <a:t>https://aws.amazon.com/de/what-is/lamp-stack/</a:t>
            </a:r>
            <a:r>
              <a:rPr lang="en-US" sz="1800" kern="100" dirty="0">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rPr>
              <a:t>Grafikquellen</a:t>
            </a:r>
            <a:r>
              <a:rPr lang="en-US" sz="1800" kern="100" dirty="0">
                <a:ea typeface="Aptos" panose="020B0004020202020204" pitchFamily="34" charset="0"/>
                <a:cs typeface="Times New Roman" panose="02020603050405020304" pitchFamily="18" charset="0"/>
              </a:rPr>
              <a:t>:</a:t>
            </a:r>
          </a:p>
          <a:p>
            <a:r>
              <a:rPr lang="en-US" sz="1800" kern="100" dirty="0">
                <a:ea typeface="Aptos" panose="020B0004020202020204" pitchFamily="34" charset="0"/>
                <a:cs typeface="Times New Roman" panose="02020603050405020304" pitchFamily="18" charset="0"/>
                <a:hlinkClick r:id="rId11"/>
              </a:rPr>
              <a:t>https://claude.ai</a:t>
            </a:r>
            <a:r>
              <a:rPr lang="en-US" sz="1800" kern="100" dirty="0">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2"/>
              </a:rPr>
              <a:t>https://mermaid.live</a:t>
            </a:r>
            <a:r>
              <a:rPr lang="en-US" sz="1800" kern="100" dirty="0">
                <a:effectLst/>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3"/>
              </a:rPr>
              <a:t>https://ideogram.ai/</a:t>
            </a:r>
            <a:r>
              <a:rPr lang="en-US" sz="1800" kern="100" dirty="0">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p:txBody>
      </p:sp>
      <p:sp>
        <p:nvSpPr>
          <p:cNvPr id="6" name="Titel 5">
            <a:extLst>
              <a:ext uri="{FF2B5EF4-FFF2-40B4-BE49-F238E27FC236}">
                <a16:creationId xmlns:a16="http://schemas.microsoft.com/office/drawing/2014/main" id="{E60E3DED-3348-E987-8301-B4B213CA6992}"/>
              </a:ext>
            </a:extLst>
          </p:cNvPr>
          <p:cNvSpPr>
            <a:spLocks noGrp="1"/>
          </p:cNvSpPr>
          <p:nvPr>
            <p:ph type="title"/>
          </p:nvPr>
        </p:nvSpPr>
        <p:spPr/>
        <p:txBody>
          <a:bodyPr/>
          <a:lstStyle/>
          <a:p>
            <a:r>
              <a:rPr lang="de-DE" dirty="0"/>
              <a:t>Quellen</a:t>
            </a:r>
          </a:p>
        </p:txBody>
      </p:sp>
      <p:sp>
        <p:nvSpPr>
          <p:cNvPr id="7" name="Textplatzhalter 6">
            <a:extLst>
              <a:ext uri="{FF2B5EF4-FFF2-40B4-BE49-F238E27FC236}">
                <a16:creationId xmlns:a16="http://schemas.microsoft.com/office/drawing/2014/main" id="{C060A143-871D-408D-721D-0C675BB76C1C}"/>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67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06A0207-1FD2-3A4F-F8C7-17D617E2345B}"/>
              </a:ext>
            </a:extLst>
          </p:cNvPr>
          <p:cNvSpPr>
            <a:spLocks noGrp="1"/>
          </p:cNvSpPr>
          <p:nvPr>
            <p:ph type="dt" sz="half" idx="10"/>
          </p:nvPr>
        </p:nvSpPr>
        <p:spPr/>
        <p:txBody>
          <a:bodyPr/>
          <a:lstStyle/>
          <a:p>
            <a:fld id="{48630AFA-0C04-42E4-8A6A-70F78D327D74}" type="datetime1">
              <a:rPr lang="de-DE" noProof="0" smtClean="0"/>
              <a:t>21.01.2025</a:t>
            </a:fld>
            <a:endParaRPr lang="en-US" noProof="0" dirty="0"/>
          </a:p>
        </p:txBody>
      </p:sp>
      <p:sp>
        <p:nvSpPr>
          <p:cNvPr id="3" name="Foliennummernplatzhalter 2">
            <a:extLst>
              <a:ext uri="{FF2B5EF4-FFF2-40B4-BE49-F238E27FC236}">
                <a16:creationId xmlns:a16="http://schemas.microsoft.com/office/drawing/2014/main" id="{6F6E6E95-648F-6D11-2343-8A8711BD525F}"/>
              </a:ext>
            </a:extLst>
          </p:cNvPr>
          <p:cNvSpPr>
            <a:spLocks noGrp="1"/>
          </p:cNvSpPr>
          <p:nvPr>
            <p:ph type="sldNum" sz="quarter" idx="12"/>
          </p:nvPr>
        </p:nvSpPr>
        <p:spPr/>
        <p:txBody>
          <a:bodyPr/>
          <a:lstStyle/>
          <a:p>
            <a:fld id="{53C98C43-8B83-4748-BA0D-B0C90A16569F}" type="slidenum">
              <a:rPr lang="en-US" noProof="0" smtClean="0"/>
              <a:pPr/>
              <a:t>14</a:t>
            </a:fld>
            <a:endParaRPr lang="en-US" noProof="0" dirty="0"/>
          </a:p>
        </p:txBody>
      </p:sp>
      <p:sp>
        <p:nvSpPr>
          <p:cNvPr id="4" name="Inhaltsplatzhalter 3">
            <a:extLst>
              <a:ext uri="{FF2B5EF4-FFF2-40B4-BE49-F238E27FC236}">
                <a16:creationId xmlns:a16="http://schemas.microsoft.com/office/drawing/2014/main" id="{82B911F4-E724-4CA8-7932-C09706F6FE4A}"/>
              </a:ext>
            </a:extLst>
          </p:cNvPr>
          <p:cNvSpPr>
            <a:spLocks noGrp="1"/>
          </p:cNvSpPr>
          <p:nvPr>
            <p:ph sz="quarter" idx="14"/>
          </p:nvPr>
        </p:nvSpPr>
        <p:spPr/>
        <p:txBody>
          <a:bodyPr/>
          <a:lstStyle/>
          <a:p>
            <a:r>
              <a:rPr lang="pt-BR" sz="1600" dirty="0"/>
              <a:t>Logo Links: </a:t>
            </a:r>
          </a:p>
          <a:p>
            <a:r>
              <a:rPr lang="pt-BR" sz="1600" dirty="0">
                <a:hlinkClick r:id="rId2"/>
              </a:rPr>
              <a:t>https://www.php.net/images/logos/new-php-logo.png</a:t>
            </a:r>
            <a:r>
              <a:rPr lang="pt-BR" sz="1600" dirty="0"/>
              <a:t> </a:t>
            </a:r>
          </a:p>
          <a:p>
            <a:r>
              <a:rPr lang="pt-BR" sz="1600" dirty="0">
                <a:hlinkClick r:id="rId3"/>
              </a:rPr>
              <a:t>https://www.iri.com/assets/uploads/editor/logos/external-logos/mysql-mariadb.png</a:t>
            </a:r>
            <a:r>
              <a:rPr lang="pt-BR" sz="1600" dirty="0"/>
              <a:t> </a:t>
            </a:r>
          </a:p>
          <a:p>
            <a:r>
              <a:rPr lang="pt-BR" sz="1600" dirty="0">
                <a:hlinkClick r:id="rId4"/>
              </a:rPr>
              <a:t>https://www.brcline.com/wp-content/uploads/2020/06/apache-logo.png</a:t>
            </a:r>
            <a:r>
              <a:rPr lang="pt-BR" sz="1600" dirty="0"/>
              <a:t> </a:t>
            </a:r>
          </a:p>
          <a:p>
            <a:r>
              <a:rPr lang="pt-BR" sz="1600" dirty="0">
                <a:hlinkClick r:id="rId5"/>
              </a:rPr>
              <a:t>https://news-cdn.softpedia.com/images/fitted/620x348/raspberry-pi-os-raspbian-now-features-vlc-media-player-minimal-install-image-523861.jpg</a:t>
            </a:r>
            <a:r>
              <a:rPr lang="pt-BR" sz="1600" dirty="0"/>
              <a:t> </a:t>
            </a:r>
          </a:p>
          <a:p>
            <a:endParaRPr lang="de-DE" dirty="0"/>
          </a:p>
        </p:txBody>
      </p:sp>
      <p:sp>
        <p:nvSpPr>
          <p:cNvPr id="5" name="Titel 4">
            <a:extLst>
              <a:ext uri="{FF2B5EF4-FFF2-40B4-BE49-F238E27FC236}">
                <a16:creationId xmlns:a16="http://schemas.microsoft.com/office/drawing/2014/main" id="{53D931F9-B8AF-BDA5-AA24-F1D3651B262D}"/>
              </a:ext>
            </a:extLst>
          </p:cNvPr>
          <p:cNvSpPr>
            <a:spLocks noGrp="1"/>
          </p:cNvSpPr>
          <p:nvPr>
            <p:ph type="title"/>
          </p:nvPr>
        </p:nvSpPr>
        <p:spPr/>
        <p:txBody>
          <a:bodyPr/>
          <a:lstStyle/>
          <a:p>
            <a:r>
              <a:rPr lang="de-DE" dirty="0"/>
              <a:t>Quellen</a:t>
            </a:r>
          </a:p>
        </p:txBody>
      </p:sp>
      <p:sp>
        <p:nvSpPr>
          <p:cNvPr id="6" name="Textplatzhalter 5">
            <a:extLst>
              <a:ext uri="{FF2B5EF4-FFF2-40B4-BE49-F238E27FC236}">
                <a16:creationId xmlns:a16="http://schemas.microsoft.com/office/drawing/2014/main" id="{140A265C-6E4B-ACF7-005F-03C4045B14A6}"/>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3541563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50102822-BFB1-D508-3099-B1A60868A987}"/>
              </a:ext>
            </a:extLst>
          </p:cNvPr>
          <p:cNvSpPr>
            <a:spLocks noGrp="1"/>
          </p:cNvSpPr>
          <p:nvPr>
            <p:ph type="ctrTitle"/>
          </p:nvPr>
        </p:nvSpPr>
        <p:spPr>
          <a:xfrm>
            <a:off x="2303518" y="2930402"/>
            <a:ext cx="7584964" cy="997196"/>
          </a:xfrm>
        </p:spPr>
        <p:txBody>
          <a:bodyPr/>
          <a:lstStyle/>
          <a:p>
            <a:pPr algn="ctr"/>
            <a:r>
              <a:rPr lang="de-DE" sz="7200" dirty="0"/>
              <a:t>Ende</a:t>
            </a:r>
          </a:p>
        </p:txBody>
      </p:sp>
      <p:sp>
        <p:nvSpPr>
          <p:cNvPr id="2" name="Datumsplatzhalter 1">
            <a:extLst>
              <a:ext uri="{FF2B5EF4-FFF2-40B4-BE49-F238E27FC236}">
                <a16:creationId xmlns:a16="http://schemas.microsoft.com/office/drawing/2014/main" id="{7DAC4988-E7FB-2221-3EE0-51EB2B08C539}"/>
              </a:ext>
            </a:extLst>
          </p:cNvPr>
          <p:cNvSpPr>
            <a:spLocks noGrp="1"/>
          </p:cNvSpPr>
          <p:nvPr>
            <p:ph type="dt" sz="half" idx="4294967295"/>
          </p:nvPr>
        </p:nvSpPr>
        <p:spPr>
          <a:xfrm>
            <a:off x="11020189" y="6579175"/>
            <a:ext cx="719137" cy="125412"/>
          </a:xfrm>
        </p:spPr>
        <p:txBody>
          <a:bodyPr/>
          <a:lstStyle/>
          <a:p>
            <a:fld id="{48630AFA-0C04-42E4-8A6A-70F78D327D74}" type="datetime1">
              <a:rPr lang="de-DE" noProof="0" smtClean="0"/>
              <a:t>21.01.2025</a:t>
            </a:fld>
            <a:endParaRPr lang="en-US" noProof="0" dirty="0"/>
          </a:p>
        </p:txBody>
      </p:sp>
      <p:sp>
        <p:nvSpPr>
          <p:cNvPr id="3" name="Foliennummernplatzhalter 2">
            <a:extLst>
              <a:ext uri="{FF2B5EF4-FFF2-40B4-BE49-F238E27FC236}">
                <a16:creationId xmlns:a16="http://schemas.microsoft.com/office/drawing/2014/main" id="{687AAD57-279B-1990-9F8A-B667520CDD84}"/>
              </a:ext>
            </a:extLst>
          </p:cNvPr>
          <p:cNvSpPr>
            <a:spLocks noGrp="1"/>
          </p:cNvSpPr>
          <p:nvPr>
            <p:ph type="sldNum" sz="quarter" idx="4294967295"/>
          </p:nvPr>
        </p:nvSpPr>
        <p:spPr>
          <a:xfrm>
            <a:off x="11739326" y="6579175"/>
            <a:ext cx="360362" cy="125412"/>
          </a:xfrm>
        </p:spPr>
        <p:txBody>
          <a:bodyPr/>
          <a:lstStyle/>
          <a:p>
            <a:fld id="{53C98C43-8B83-4748-BA0D-B0C90A16569F}" type="slidenum">
              <a:rPr lang="en-US" noProof="0" smtClean="0"/>
              <a:pPr/>
              <a:t>15</a:t>
            </a:fld>
            <a:endParaRPr lang="en-US" noProof="0" dirty="0"/>
          </a:p>
        </p:txBody>
      </p:sp>
      <p:sp>
        <p:nvSpPr>
          <p:cNvPr id="13" name="Textfeld 12">
            <a:extLst>
              <a:ext uri="{FF2B5EF4-FFF2-40B4-BE49-F238E27FC236}">
                <a16:creationId xmlns:a16="http://schemas.microsoft.com/office/drawing/2014/main" id="{D53383EF-30D2-B38D-49F5-0A7618E14B15}"/>
              </a:ext>
            </a:extLst>
          </p:cNvPr>
          <p:cNvSpPr txBox="1"/>
          <p:nvPr/>
        </p:nvSpPr>
        <p:spPr>
          <a:xfrm>
            <a:off x="4657725" y="6550699"/>
            <a:ext cx="2876550" cy="153888"/>
          </a:xfrm>
          <a:prstGeom prst="rect">
            <a:avLst/>
          </a:prstGeom>
          <a:noFill/>
        </p:spPr>
        <p:txBody>
          <a:bodyPr wrap="square" lIns="0" tIns="0" rIns="0" bIns="0" rtlCol="0">
            <a:spAutoFit/>
          </a:bodyPr>
          <a:lstStyle/>
          <a:p>
            <a:pPr algn="ctr"/>
            <a:r>
              <a:rPr lang="de-DE" sz="1000" dirty="0">
                <a:solidFill>
                  <a:schemeClr val="tx1">
                    <a:lumMod val="50000"/>
                  </a:schemeClr>
                </a:solidFill>
              </a:rPr>
              <a:t>*Die Bilder sind KI-generiert</a:t>
            </a:r>
          </a:p>
        </p:txBody>
      </p:sp>
      <p:pic>
        <p:nvPicPr>
          <p:cNvPr id="16" name="Grafik 15" descr="Ein Bild, das Kleidung, Stuhl, Mobiliar, Person enthält.&#10;&#10;Automatisch generierte Beschreibung">
            <a:extLst>
              <a:ext uri="{FF2B5EF4-FFF2-40B4-BE49-F238E27FC236}">
                <a16:creationId xmlns:a16="http://schemas.microsoft.com/office/drawing/2014/main" id="{842F0DB5-3074-F8EB-9682-D5F5BD3BBDDF}"/>
              </a:ext>
            </a:extLst>
          </p:cNvPr>
          <p:cNvPicPr>
            <a:picLocks noChangeAspect="1"/>
          </p:cNvPicPr>
          <p:nvPr/>
        </p:nvPicPr>
        <p:blipFill>
          <a:blip r:embed="rId3"/>
          <a:stretch>
            <a:fillRect/>
          </a:stretch>
        </p:blipFill>
        <p:spPr>
          <a:xfrm>
            <a:off x="326162" y="1263217"/>
            <a:ext cx="4331563" cy="4331563"/>
          </a:xfrm>
          <a:prstGeom prst="rect">
            <a:avLst/>
          </a:prstGeom>
        </p:spPr>
      </p:pic>
      <p:pic>
        <p:nvPicPr>
          <p:cNvPr id="18" name="Grafik 17" descr="Ein Bild, das draußen, Pflanze, Gras, Baum enthält.&#10;&#10;Automatisch generierte Beschreibung">
            <a:extLst>
              <a:ext uri="{FF2B5EF4-FFF2-40B4-BE49-F238E27FC236}">
                <a16:creationId xmlns:a16="http://schemas.microsoft.com/office/drawing/2014/main" id="{9597BDD1-ECC2-ABBC-02E8-FC4C8E50ECD1}"/>
              </a:ext>
            </a:extLst>
          </p:cNvPr>
          <p:cNvPicPr>
            <a:picLocks noChangeAspect="1"/>
          </p:cNvPicPr>
          <p:nvPr/>
        </p:nvPicPr>
        <p:blipFill>
          <a:blip r:embed="rId4"/>
          <a:stretch>
            <a:fillRect/>
          </a:stretch>
        </p:blipFill>
        <p:spPr>
          <a:xfrm>
            <a:off x="7534275" y="1263217"/>
            <a:ext cx="4331563" cy="4331563"/>
          </a:xfrm>
          <a:prstGeom prst="rect">
            <a:avLst/>
          </a:prstGeom>
        </p:spPr>
      </p:pic>
    </p:spTree>
    <p:extLst>
      <p:ext uri="{BB962C8B-B14F-4D97-AF65-F5344CB8AC3E}">
        <p14:creationId xmlns:p14="http://schemas.microsoft.com/office/powerpoint/2010/main" val="267418199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A4841F7-6ED6-6C5B-8A64-54E03F0D3EEA}"/>
              </a:ext>
            </a:extLst>
          </p:cNvPr>
          <p:cNvSpPr>
            <a:spLocks noGrp="1"/>
          </p:cNvSpPr>
          <p:nvPr>
            <p:ph type="dt" sz="half" idx="10"/>
          </p:nvPr>
        </p:nvSpPr>
        <p:spPr/>
        <p:txBody>
          <a:bodyPr/>
          <a:lstStyle/>
          <a:p>
            <a:fld id="{6B5643F5-0020-488D-9CF1-C927F6F43FB7}" type="datetime1">
              <a:rPr lang="de-DE" smtClean="0"/>
              <a:t>21.01.2025</a:t>
            </a:fld>
            <a:endParaRPr lang="en-US" dirty="0"/>
          </a:p>
        </p:txBody>
      </p:sp>
      <p:sp>
        <p:nvSpPr>
          <p:cNvPr id="4" name="Foliennummernplatzhalter 3">
            <a:extLst>
              <a:ext uri="{FF2B5EF4-FFF2-40B4-BE49-F238E27FC236}">
                <a16:creationId xmlns:a16="http://schemas.microsoft.com/office/drawing/2014/main" id="{0D708B12-E03E-D34E-E3BF-C1A6A1435F3B}"/>
              </a:ext>
            </a:extLst>
          </p:cNvPr>
          <p:cNvSpPr>
            <a:spLocks noGrp="1"/>
          </p:cNvSpPr>
          <p:nvPr>
            <p:ph type="sldNum" sz="quarter" idx="12"/>
          </p:nvPr>
        </p:nvSpPr>
        <p:spPr/>
        <p:txBody>
          <a:bodyPr/>
          <a:lstStyle/>
          <a:p>
            <a:fld id="{53C98C43-8B83-4748-BA0D-B0C90A16569F}" type="slidenum">
              <a:rPr lang="en-US" smtClean="0"/>
              <a:pPr/>
              <a:t>2</a:t>
            </a:fld>
            <a:endParaRPr lang="en-US" dirty="0"/>
          </a:p>
        </p:txBody>
      </p:sp>
      <p:sp>
        <p:nvSpPr>
          <p:cNvPr id="9" name="Inhaltsplatzhalter 8">
            <a:extLst>
              <a:ext uri="{FF2B5EF4-FFF2-40B4-BE49-F238E27FC236}">
                <a16:creationId xmlns:a16="http://schemas.microsoft.com/office/drawing/2014/main" id="{F65D076D-CB11-A756-8037-84B1766012EB}"/>
              </a:ext>
            </a:extLst>
          </p:cNvPr>
          <p:cNvSpPr>
            <a:spLocks noGrp="1"/>
          </p:cNvSpPr>
          <p:nvPr>
            <p:ph sz="quarter" idx="14"/>
          </p:nvPr>
        </p:nvSpPr>
        <p:spPr>
          <a:xfrm>
            <a:off x="406400" y="1356851"/>
            <a:ext cx="11380788" cy="5096337"/>
          </a:xfrm>
        </p:spPr>
        <p:txBody>
          <a:bodyPr/>
          <a:lstStyle/>
          <a:p>
            <a:pPr marL="342900" indent="-342900">
              <a:buFont typeface="+mj-lt"/>
              <a:buAutoNum type="arabicPeriod"/>
            </a:pPr>
            <a:r>
              <a:rPr lang="de-DE" sz="2000" dirty="0"/>
              <a:t>Projektübersicht</a:t>
            </a:r>
          </a:p>
          <a:p>
            <a:pPr marL="342900" indent="-342900">
              <a:buFont typeface="+mj-lt"/>
              <a:buAutoNum type="arabicPeriod"/>
            </a:pPr>
            <a:r>
              <a:rPr lang="de-DE" sz="2000" dirty="0"/>
              <a:t>Systemarchitektur</a:t>
            </a:r>
          </a:p>
          <a:p>
            <a:pPr marL="342900" indent="-342900">
              <a:buFont typeface="+mj-lt"/>
              <a:buAutoNum type="arabicPeriod"/>
            </a:pPr>
            <a:r>
              <a:rPr lang="de-DE" sz="2000" dirty="0"/>
              <a:t>Datenbank-Design</a:t>
            </a:r>
          </a:p>
          <a:p>
            <a:pPr marL="342900" indent="-342900">
              <a:buFont typeface="+mj-lt"/>
              <a:buAutoNum type="arabicPeriod"/>
            </a:pPr>
            <a:r>
              <a:rPr lang="de-DE" sz="2000" dirty="0"/>
              <a:t>Sicherheitsarchitektur</a:t>
            </a:r>
          </a:p>
          <a:p>
            <a:pPr marL="342900" indent="-342900">
              <a:buFont typeface="+mj-lt"/>
              <a:buAutoNum type="arabicPeriod"/>
            </a:pPr>
            <a:r>
              <a:rPr lang="de-DE" sz="2000" dirty="0"/>
              <a:t>Systemüberwachung</a:t>
            </a:r>
          </a:p>
          <a:p>
            <a:pPr marL="342900" indent="-342900">
              <a:buFont typeface="+mj-lt"/>
              <a:buAutoNum type="arabicPeriod"/>
            </a:pPr>
            <a:r>
              <a:rPr lang="de-DE" sz="2000" dirty="0"/>
              <a:t>Backup</a:t>
            </a:r>
          </a:p>
          <a:p>
            <a:pPr marL="342900" indent="-342900">
              <a:buFont typeface="+mj-lt"/>
              <a:buAutoNum type="arabicPeriod"/>
            </a:pPr>
            <a:r>
              <a:rPr lang="de-DE" sz="2000" dirty="0"/>
              <a:t>Installation und Wartung</a:t>
            </a:r>
          </a:p>
          <a:p>
            <a:pPr marL="342900" indent="-342900">
              <a:buFont typeface="+mj-lt"/>
              <a:buAutoNum type="arabicPeriod"/>
            </a:pPr>
            <a:r>
              <a:rPr lang="de-DE" sz="2000" dirty="0"/>
              <a:t>Fehlerbehebung</a:t>
            </a:r>
          </a:p>
          <a:p>
            <a:pPr marL="342900" indent="-342900">
              <a:buFont typeface="+mj-lt"/>
              <a:buAutoNum type="arabicPeriod"/>
            </a:pPr>
            <a:r>
              <a:rPr lang="de-DE" sz="2000" dirty="0"/>
              <a:t>Weiterentwicklung</a:t>
            </a:r>
          </a:p>
          <a:p>
            <a:endParaRPr lang="de-DE" dirty="0"/>
          </a:p>
        </p:txBody>
      </p:sp>
      <p:sp>
        <p:nvSpPr>
          <p:cNvPr id="8" name="Titel 7">
            <a:extLst>
              <a:ext uri="{FF2B5EF4-FFF2-40B4-BE49-F238E27FC236}">
                <a16:creationId xmlns:a16="http://schemas.microsoft.com/office/drawing/2014/main" id="{4C7D07DA-FA1D-5960-35A2-03EB001A8899}"/>
              </a:ext>
            </a:extLst>
          </p:cNvPr>
          <p:cNvSpPr>
            <a:spLocks noGrp="1"/>
          </p:cNvSpPr>
          <p:nvPr>
            <p:ph type="title"/>
          </p:nvPr>
        </p:nvSpPr>
        <p:spPr/>
        <p:txBody>
          <a:bodyPr/>
          <a:lstStyle/>
          <a:p>
            <a:r>
              <a:rPr lang="de-DE" dirty="0"/>
              <a:t>Inhaltsverzeichnis</a:t>
            </a:r>
          </a:p>
        </p:txBody>
      </p:sp>
    </p:spTree>
    <p:extLst>
      <p:ext uri="{BB962C8B-B14F-4D97-AF65-F5344CB8AC3E}">
        <p14:creationId xmlns:p14="http://schemas.microsoft.com/office/powerpoint/2010/main" val="2536632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55AD2B-E064-BADE-03CF-1C747E0AE852}"/>
              </a:ext>
            </a:extLst>
          </p:cNvPr>
          <p:cNvSpPr>
            <a:spLocks noGrp="1"/>
          </p:cNvSpPr>
          <p:nvPr>
            <p:ph type="dt" sz="half" idx="10"/>
          </p:nvPr>
        </p:nvSpPr>
        <p:spPr/>
        <p:txBody>
          <a:bodyPr/>
          <a:lstStyle/>
          <a:p>
            <a:fld id="{9A29F850-727B-49C1-AB20-5982EB6AF80B}"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77DFD856-75D9-BB22-BCD8-5F2242F2B5F0}"/>
              </a:ext>
            </a:extLst>
          </p:cNvPr>
          <p:cNvSpPr>
            <a:spLocks noGrp="1"/>
          </p:cNvSpPr>
          <p:nvPr>
            <p:ph type="sldNum" sz="quarter" idx="12"/>
          </p:nvPr>
        </p:nvSpPr>
        <p:spPr/>
        <p:txBody>
          <a:bodyPr/>
          <a:lstStyle/>
          <a:p>
            <a:fld id="{53C98C43-8B83-4748-BA0D-B0C90A16569F}" type="slidenum">
              <a:rPr lang="en-US" noProof="0" smtClean="0"/>
              <a:pPr/>
              <a:t>3</a:t>
            </a:fld>
            <a:endParaRPr lang="en-US" noProof="0" dirty="0"/>
          </a:p>
        </p:txBody>
      </p:sp>
      <p:sp>
        <p:nvSpPr>
          <p:cNvPr id="5" name="Inhaltsplatzhalter 4">
            <a:extLst>
              <a:ext uri="{FF2B5EF4-FFF2-40B4-BE49-F238E27FC236}">
                <a16:creationId xmlns:a16="http://schemas.microsoft.com/office/drawing/2014/main" id="{BCC51B32-11FC-7141-C687-9E45C05A86E7}"/>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Automatisierte LAMP-Stack Installation (Linux, Apache, MySQL, PHP)</a:t>
            </a:r>
          </a:p>
          <a:p>
            <a:pPr marL="285750" indent="-285750">
              <a:buFont typeface="Arial" panose="020B0604020202020204" pitchFamily="34" charset="0"/>
              <a:buChar char="•"/>
            </a:pPr>
            <a:r>
              <a:rPr lang="de-DE" sz="1600" dirty="0"/>
              <a:t>Benutzer- und Dateiverwaltung mit MariaDB-Datenbank &amp; phpMyAdmin</a:t>
            </a:r>
          </a:p>
          <a:p>
            <a:pPr marL="285750" indent="-285750">
              <a:buFont typeface="Arial" panose="020B0604020202020204" pitchFamily="34" charset="0"/>
              <a:buChar char="•"/>
            </a:pPr>
            <a:r>
              <a:rPr lang="de-DE" sz="1600" dirty="0"/>
              <a:t>Umfangreiches Sicherheitskonzept mit SSH-Zugang und Firewall (UFW)</a:t>
            </a:r>
          </a:p>
          <a:p>
            <a:pPr marL="285750" indent="-285750">
              <a:buFont typeface="Arial" panose="020B0604020202020204" pitchFamily="34" charset="0"/>
              <a:buChar char="•"/>
            </a:pPr>
            <a:r>
              <a:rPr lang="de-DE" sz="1600" dirty="0"/>
              <a:t>Automatisches Backup-System mit täglicher Sicherung und 7-Tage-Rotation</a:t>
            </a:r>
          </a:p>
          <a:p>
            <a:pPr marL="285750" indent="-285750">
              <a:buFont typeface="Arial" panose="020B0604020202020204" pitchFamily="34" charset="0"/>
              <a:buChar char="•"/>
            </a:pPr>
            <a:r>
              <a:rPr lang="de-DE" sz="1600" dirty="0"/>
              <a:t>Systemüberwachung mit regelmäßigen Status-Checks und Protokollierung</a:t>
            </a:r>
          </a:p>
          <a:p>
            <a:pPr marL="285750" indent="-285750">
              <a:buFont typeface="Arial" panose="020B0604020202020204" pitchFamily="34" charset="0"/>
              <a:buChar char="•"/>
            </a:pPr>
            <a:r>
              <a:rPr lang="de-DE" sz="1600" dirty="0"/>
              <a:t>Einfache Wartung durch vordefinierte Verwaltungsbefehle</a:t>
            </a:r>
          </a:p>
          <a:p>
            <a:pPr marL="285750" indent="-285750">
              <a:buFont typeface="Arial" panose="020B0604020202020204" pitchFamily="34" charset="0"/>
              <a:buChar char="•"/>
            </a:pPr>
            <a:r>
              <a:rPr lang="de-DE" sz="1600" dirty="0"/>
              <a:t>Vollständig dokumentiertes Setup-Skript für reibungslose Installation</a:t>
            </a:r>
          </a:p>
        </p:txBody>
      </p:sp>
      <p:sp>
        <p:nvSpPr>
          <p:cNvPr id="6" name="Titel 5">
            <a:extLst>
              <a:ext uri="{FF2B5EF4-FFF2-40B4-BE49-F238E27FC236}">
                <a16:creationId xmlns:a16="http://schemas.microsoft.com/office/drawing/2014/main" id="{2AC498B2-A9EA-011B-F602-AACE73B1BBEA}"/>
              </a:ext>
            </a:extLst>
          </p:cNvPr>
          <p:cNvSpPr>
            <a:spLocks noGrp="1"/>
          </p:cNvSpPr>
          <p:nvPr>
            <p:ph type="title"/>
          </p:nvPr>
        </p:nvSpPr>
        <p:spPr/>
        <p:txBody>
          <a:bodyPr/>
          <a:lstStyle/>
          <a:p>
            <a:r>
              <a:rPr lang="de-DE" dirty="0"/>
              <a:t>Projektübersicht</a:t>
            </a:r>
          </a:p>
        </p:txBody>
      </p:sp>
      <p:sp>
        <p:nvSpPr>
          <p:cNvPr id="7" name="Textplatzhalter 6">
            <a:extLst>
              <a:ext uri="{FF2B5EF4-FFF2-40B4-BE49-F238E27FC236}">
                <a16:creationId xmlns:a16="http://schemas.microsoft.com/office/drawing/2014/main" id="{F9365EDA-ABC1-3749-0A11-B9064D843134}"/>
              </a:ext>
            </a:extLst>
          </p:cNvPr>
          <p:cNvSpPr>
            <a:spLocks noGrp="1"/>
          </p:cNvSpPr>
          <p:nvPr>
            <p:ph type="body" sz="quarter" idx="15"/>
          </p:nvPr>
        </p:nvSpPr>
        <p:spPr/>
        <p:txBody>
          <a:bodyPr/>
          <a:lstStyle/>
          <a:p>
            <a:endParaRPr lang="de-DE" dirty="0"/>
          </a:p>
        </p:txBody>
      </p:sp>
      <p:pic>
        <p:nvPicPr>
          <p:cNvPr id="8" name="Grafik 7" descr="Ein Bild, das Frucht, Clipart, Zeichnung, Entwurf enthält.&#10;&#10;Automatisch generierte Beschreibung">
            <a:extLst>
              <a:ext uri="{FF2B5EF4-FFF2-40B4-BE49-F238E27FC236}">
                <a16:creationId xmlns:a16="http://schemas.microsoft.com/office/drawing/2014/main" id="{04D0DEAD-DD2E-9989-B933-A7C8EC720C59}"/>
              </a:ext>
            </a:extLst>
          </p:cNvPr>
          <p:cNvPicPr>
            <a:picLocks noChangeAspect="1"/>
          </p:cNvPicPr>
          <p:nvPr/>
        </p:nvPicPr>
        <p:blipFill>
          <a:blip r:embed="rId3"/>
          <a:stretch>
            <a:fillRect/>
          </a:stretch>
        </p:blipFill>
        <p:spPr>
          <a:xfrm>
            <a:off x="734276" y="2747441"/>
            <a:ext cx="2428545" cy="1363118"/>
          </a:xfrm>
          <a:prstGeom prst="rect">
            <a:avLst/>
          </a:prstGeom>
        </p:spPr>
      </p:pic>
      <p:pic>
        <p:nvPicPr>
          <p:cNvPr id="10" name="Grafik 9">
            <a:extLst>
              <a:ext uri="{FF2B5EF4-FFF2-40B4-BE49-F238E27FC236}">
                <a16:creationId xmlns:a16="http://schemas.microsoft.com/office/drawing/2014/main" id="{21D17EC4-0E31-A75F-F74A-EDCD37C26851}"/>
              </a:ext>
            </a:extLst>
          </p:cNvPr>
          <p:cNvPicPr>
            <a:picLocks noChangeAspect="1"/>
          </p:cNvPicPr>
          <p:nvPr/>
        </p:nvPicPr>
        <p:blipFill>
          <a:blip r:embed="rId4"/>
          <a:srcRect/>
          <a:stretch/>
        </p:blipFill>
        <p:spPr>
          <a:xfrm>
            <a:off x="8317585" y="2747275"/>
            <a:ext cx="2726236" cy="1363118"/>
          </a:xfrm>
          <a:prstGeom prst="rect">
            <a:avLst/>
          </a:prstGeom>
        </p:spPr>
      </p:pic>
      <p:pic>
        <p:nvPicPr>
          <p:cNvPr id="12" name="Grafik 11" descr="Ein Bild, das Meeressäuger, Säugetier, Design enthält.&#10;&#10;Automatisch generierte Beschreibung">
            <a:extLst>
              <a:ext uri="{FF2B5EF4-FFF2-40B4-BE49-F238E27FC236}">
                <a16:creationId xmlns:a16="http://schemas.microsoft.com/office/drawing/2014/main" id="{A2707E45-28E7-0D23-5E75-603E18A6CA07}"/>
              </a:ext>
            </a:extLst>
          </p:cNvPr>
          <p:cNvPicPr>
            <a:picLocks noChangeAspect="1"/>
          </p:cNvPicPr>
          <p:nvPr/>
        </p:nvPicPr>
        <p:blipFill>
          <a:blip r:embed="rId5"/>
          <a:stretch>
            <a:fillRect/>
          </a:stretch>
        </p:blipFill>
        <p:spPr>
          <a:xfrm>
            <a:off x="6272367" y="2747274"/>
            <a:ext cx="2047492" cy="1363894"/>
          </a:xfrm>
          <a:prstGeom prst="rect">
            <a:avLst/>
          </a:prstGeom>
        </p:spPr>
      </p:pic>
      <p:pic>
        <p:nvPicPr>
          <p:cNvPr id="14" name="Grafik 13" descr="Ein Bild, das Text, Grafiken, Stift, Schreibwaren enthält.&#10;&#10;Automatisch generierte Beschreibung">
            <a:extLst>
              <a:ext uri="{FF2B5EF4-FFF2-40B4-BE49-F238E27FC236}">
                <a16:creationId xmlns:a16="http://schemas.microsoft.com/office/drawing/2014/main" id="{8501C9F4-8C80-93D2-1B37-AEF7EB70BCC3}"/>
              </a:ext>
            </a:extLst>
          </p:cNvPr>
          <p:cNvPicPr>
            <a:picLocks noChangeAspect="1"/>
          </p:cNvPicPr>
          <p:nvPr/>
        </p:nvPicPr>
        <p:blipFill>
          <a:blip r:embed="rId6"/>
          <a:stretch>
            <a:fillRect/>
          </a:stretch>
        </p:blipFill>
        <p:spPr>
          <a:xfrm>
            <a:off x="3160126" y="2747441"/>
            <a:ext cx="3115699" cy="1363118"/>
          </a:xfrm>
          <a:prstGeom prst="rect">
            <a:avLst/>
          </a:prstGeom>
        </p:spPr>
      </p:pic>
    </p:spTree>
    <p:extLst>
      <p:ext uri="{BB962C8B-B14F-4D97-AF65-F5344CB8AC3E}">
        <p14:creationId xmlns:p14="http://schemas.microsoft.com/office/powerpoint/2010/main" val="256626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xEl>
                                              <p:pRg st="1" end="1"/>
                                            </p:txEl>
                                          </p:spTgt>
                                        </p:tgtEl>
                                        <p:attrNameLst>
                                          <p:attrName>style.visibility</p:attrName>
                                        </p:attrNameLst>
                                      </p:cBhvr>
                                      <p:to>
                                        <p:strVal val="visible"/>
                                      </p:to>
                                    </p:set>
                                    <p:animEffect transition="in" filter="wipe(down)">
                                      <p:cBhvr>
                                        <p:cTn id="46" dur="500"/>
                                        <p:tgtEl>
                                          <p:spTgt spid="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wipe(down)">
                                      <p:cBhvr>
                                        <p:cTn id="51" dur="500"/>
                                        <p:tgtEl>
                                          <p:spTgt spid="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down)">
                                      <p:cBhvr>
                                        <p:cTn id="56" dur="500"/>
                                        <p:tgtEl>
                                          <p:spTgt spid="5">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Effect transition="in" filter="wipe(down)">
                                      <p:cBhvr>
                                        <p:cTn id="61" dur="500"/>
                                        <p:tgtEl>
                                          <p:spTgt spid="5">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5">
                                            <p:txEl>
                                              <p:pRg st="5" end="5"/>
                                            </p:txEl>
                                          </p:spTgt>
                                        </p:tgtEl>
                                        <p:attrNameLst>
                                          <p:attrName>style.visibility</p:attrName>
                                        </p:attrNameLst>
                                      </p:cBhvr>
                                      <p:to>
                                        <p:strVal val="visible"/>
                                      </p:to>
                                    </p:set>
                                    <p:animEffect transition="in" filter="wipe(down)">
                                      <p:cBhvr>
                                        <p:cTn id="66" dur="500"/>
                                        <p:tgtEl>
                                          <p:spTgt spid="5">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wipe(down)">
                                      <p:cBhvr>
                                        <p:cTn id="7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6AE27501-C031-42BA-B5C7-579A7D8BD6FA}"/>
              </a:ext>
            </a:extLst>
          </p:cNvPr>
          <p:cNvPicPr>
            <a:picLocks noGrp="1" noChangeAspect="1"/>
          </p:cNvPicPr>
          <p:nvPr>
            <p:ph type="pic" sz="quarter" idx="13"/>
          </p:nvPr>
        </p:nvPicPr>
        <p:blipFill>
          <a:blip r:embed="rId3"/>
          <a:srcRect t="5992" b="5992"/>
          <a:stretch>
            <a:fillRect/>
          </a:stretch>
        </p:blipFill>
        <p:spPr/>
      </p:pic>
      <p:sp>
        <p:nvSpPr>
          <p:cNvPr id="2" name="Datumsplatzhalter 1">
            <a:extLst>
              <a:ext uri="{FF2B5EF4-FFF2-40B4-BE49-F238E27FC236}">
                <a16:creationId xmlns:a16="http://schemas.microsoft.com/office/drawing/2014/main" id="{1A8468BE-F5B0-4A04-88DB-139B9B2D655A}"/>
              </a:ext>
            </a:extLst>
          </p:cNvPr>
          <p:cNvSpPr>
            <a:spLocks noGrp="1"/>
          </p:cNvSpPr>
          <p:nvPr>
            <p:ph type="dt" sz="half" idx="10"/>
          </p:nvPr>
        </p:nvSpPr>
        <p:spPr/>
        <p:txBody>
          <a:bodyPr/>
          <a:lstStyle/>
          <a:p>
            <a:fld id="{298E66F7-17D1-467A-A9C1-0BD088990DB5}"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3FA95E2D-D9B9-4D57-9676-E7CC3986C403}"/>
              </a:ext>
            </a:extLst>
          </p:cNvPr>
          <p:cNvSpPr>
            <a:spLocks noGrp="1"/>
          </p:cNvSpPr>
          <p:nvPr>
            <p:ph type="sldNum" sz="quarter" idx="12"/>
          </p:nvPr>
        </p:nvSpPr>
        <p:spPr/>
        <p:txBody>
          <a:bodyPr/>
          <a:lstStyle/>
          <a:p>
            <a:fld id="{53C98C43-8B83-4748-BA0D-B0C90A16569F}" type="slidenum">
              <a:rPr lang="en-US" noProof="0" smtClean="0"/>
              <a:pPr/>
              <a:t>4</a:t>
            </a:fld>
            <a:endParaRPr lang="en-US" noProof="0" dirty="0"/>
          </a:p>
        </p:txBody>
      </p:sp>
    </p:spTree>
    <p:extLst>
      <p:ext uri="{BB962C8B-B14F-4D97-AF65-F5344CB8AC3E}">
        <p14:creationId xmlns:p14="http://schemas.microsoft.com/office/powerpoint/2010/main" val="82764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59D394A-87A6-2BF4-6A3C-8FE6F578381B}"/>
              </a:ext>
            </a:extLst>
          </p:cNvPr>
          <p:cNvSpPr>
            <a:spLocks noGrp="1"/>
          </p:cNvSpPr>
          <p:nvPr>
            <p:ph type="dt" sz="half" idx="10"/>
          </p:nvPr>
        </p:nvSpPr>
        <p:spPr/>
        <p:txBody>
          <a:bodyPr/>
          <a:lstStyle/>
          <a:p>
            <a:fld id="{6EF3FA40-3325-40AF-BD7A-3EEC9728B908}"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9A7A505E-B72D-4032-0A16-6D098E22580B}"/>
              </a:ext>
            </a:extLst>
          </p:cNvPr>
          <p:cNvSpPr>
            <a:spLocks noGrp="1"/>
          </p:cNvSpPr>
          <p:nvPr>
            <p:ph type="sldNum" sz="quarter" idx="12"/>
          </p:nvPr>
        </p:nvSpPr>
        <p:spPr/>
        <p:txBody>
          <a:bodyPr/>
          <a:lstStyle/>
          <a:p>
            <a:fld id="{53C98C43-8B83-4748-BA0D-B0C90A16569F}" type="slidenum">
              <a:rPr lang="en-US" noProof="0" smtClean="0"/>
              <a:pPr/>
              <a:t>5</a:t>
            </a:fld>
            <a:endParaRPr lang="en-US" noProof="0" dirty="0"/>
          </a:p>
        </p:txBody>
      </p:sp>
      <p:graphicFrame>
        <p:nvGraphicFramePr>
          <p:cNvPr id="19" name="Inhaltsplatzhalter 18">
            <a:extLst>
              <a:ext uri="{FF2B5EF4-FFF2-40B4-BE49-F238E27FC236}">
                <a16:creationId xmlns:a16="http://schemas.microsoft.com/office/drawing/2014/main" id="{8BBAFDE8-86BD-645C-151E-16FCA1AE6E32}"/>
              </a:ext>
            </a:extLst>
          </p:cNvPr>
          <p:cNvGraphicFramePr>
            <a:graphicFrameLocks noGrp="1"/>
          </p:cNvGraphicFramePr>
          <p:nvPr>
            <p:ph sz="quarter" idx="14"/>
            <p:extLst>
              <p:ext uri="{D42A27DB-BD31-4B8C-83A1-F6EECF244321}">
                <p14:modId xmlns:p14="http://schemas.microsoft.com/office/powerpoint/2010/main" val="2449697181"/>
              </p:ext>
            </p:extLst>
          </p:nvPr>
        </p:nvGraphicFramePr>
        <p:xfrm>
          <a:off x="405603" y="1426642"/>
          <a:ext cx="11380788" cy="5059680"/>
        </p:xfrm>
        <a:graphic>
          <a:graphicData uri="http://schemas.openxmlformats.org/drawingml/2006/table">
            <a:tbl>
              <a:tblPr firstRow="1" bandRow="1">
                <a:tableStyleId>{D113A9D2-9D6B-4929-AA2D-F23B5EE8CBE7}</a:tableStyleId>
              </a:tblPr>
              <a:tblGrid>
                <a:gridCol w="5683682">
                  <a:extLst>
                    <a:ext uri="{9D8B030D-6E8A-4147-A177-3AD203B41FA5}">
                      <a16:colId xmlns:a16="http://schemas.microsoft.com/office/drawing/2014/main" val="1414413215"/>
                    </a:ext>
                  </a:extLst>
                </a:gridCol>
                <a:gridCol w="5697106">
                  <a:extLst>
                    <a:ext uri="{9D8B030D-6E8A-4147-A177-3AD203B41FA5}">
                      <a16:colId xmlns:a16="http://schemas.microsoft.com/office/drawing/2014/main" val="2948854616"/>
                    </a:ext>
                  </a:extLst>
                </a:gridCol>
              </a:tblGrid>
              <a:tr h="370840">
                <a:tc>
                  <a:txBody>
                    <a:bodyPr/>
                    <a:lstStyle/>
                    <a:p>
                      <a:pPr algn="ctr"/>
                      <a:r>
                        <a:rPr lang="de-DE" sz="2000" dirty="0"/>
                        <a:t>Vorteile</a:t>
                      </a:r>
                    </a:p>
                  </a:txBody>
                  <a:tcPr/>
                </a:tc>
                <a:tc>
                  <a:txBody>
                    <a:bodyPr/>
                    <a:lstStyle/>
                    <a:p>
                      <a:pPr algn="ctr"/>
                      <a:r>
                        <a:rPr lang="de-DE" sz="2000" dirty="0"/>
                        <a:t>Nachteile</a:t>
                      </a:r>
                    </a:p>
                  </a:txBody>
                  <a:tcPr/>
                </a:tc>
                <a:extLst>
                  <a:ext uri="{0D108BD9-81ED-4DB2-BD59-A6C34878D82A}">
                    <a16:rowId xmlns:a16="http://schemas.microsoft.com/office/drawing/2014/main" val="556921248"/>
                  </a:ext>
                </a:extLst>
              </a:tr>
              <a:tr h="370840">
                <a:tc>
                  <a:txBody>
                    <a:bodyPr/>
                    <a:lstStyle/>
                    <a:p>
                      <a:r>
                        <a:rPr lang="de-DE" b="1" dirty="0"/>
                        <a:t>Zeitersparnis: </a:t>
                      </a:r>
                      <a:r>
                        <a:rPr lang="de-DE" dirty="0"/>
                        <a:t>Automatisiert die Installation und Konfiguration, reduziert manuellen Aufwand</a:t>
                      </a:r>
                    </a:p>
                  </a:txBody>
                  <a:tcPr/>
                </a:tc>
                <a:tc>
                  <a:txBody>
                    <a:bodyPr/>
                    <a:lstStyle/>
                    <a:p>
                      <a:r>
                        <a:rPr lang="de-DE" b="1" dirty="0"/>
                        <a:t>Abhängigkeiten:</a:t>
                      </a:r>
                      <a:r>
                        <a:rPr lang="de-DE" dirty="0"/>
                        <a:t> Kann spezifisch für eine bestimmte Linux-Distribution oder Version sein</a:t>
                      </a:r>
                    </a:p>
                  </a:txBody>
                  <a:tcPr/>
                </a:tc>
                <a:extLst>
                  <a:ext uri="{0D108BD9-81ED-4DB2-BD59-A6C34878D82A}">
                    <a16:rowId xmlns:a16="http://schemas.microsoft.com/office/drawing/2014/main" val="2116834157"/>
                  </a:ext>
                </a:extLst>
              </a:tr>
              <a:tr h="370840">
                <a:tc>
                  <a:txBody>
                    <a:bodyPr/>
                    <a:lstStyle/>
                    <a:p>
                      <a:r>
                        <a:rPr lang="de-DE" b="1" dirty="0"/>
                        <a:t>Fehlerreduzierung: </a:t>
                      </a:r>
                      <a:r>
                        <a:rPr lang="de-DE" dirty="0"/>
                        <a:t>Minimiert menschliche Fehler durch standardisierte Prozesse</a:t>
                      </a:r>
                    </a:p>
                  </a:txBody>
                  <a:tcPr/>
                </a:tc>
                <a:tc>
                  <a:txBody>
                    <a:bodyPr/>
                    <a:lstStyle/>
                    <a:p>
                      <a:r>
                        <a:rPr lang="de-DE" b="1" dirty="0"/>
                        <a:t>Komplexität bei Fehlern:</a:t>
                      </a:r>
                      <a:r>
                        <a:rPr lang="de-DE" dirty="0"/>
                        <a:t> Wenn ein Schritt fehlschlägt, kann die Fehlersuche in einem automatisierten Prozess schwierig sein.</a:t>
                      </a:r>
                    </a:p>
                  </a:txBody>
                  <a:tcPr/>
                </a:tc>
                <a:extLst>
                  <a:ext uri="{0D108BD9-81ED-4DB2-BD59-A6C34878D82A}">
                    <a16:rowId xmlns:a16="http://schemas.microsoft.com/office/drawing/2014/main" val="3151585765"/>
                  </a:ext>
                </a:extLst>
              </a:tr>
              <a:tr h="370840">
                <a:tc>
                  <a:txBody>
                    <a:bodyPr/>
                    <a:lstStyle/>
                    <a:p>
                      <a:r>
                        <a:rPr lang="de-DE" b="1" dirty="0"/>
                        <a:t>Konsistenz: </a:t>
                      </a:r>
                      <a:r>
                        <a:rPr lang="de-DE" dirty="0"/>
                        <a:t>Sorgt für gleichbleibende Konfigurationen in verschiedenen Umgebungen</a:t>
                      </a:r>
                    </a:p>
                  </a:txBody>
                  <a:tcPr/>
                </a:tc>
                <a:tc>
                  <a:txBody>
                    <a:bodyPr/>
                    <a:lstStyle/>
                    <a:p>
                      <a:r>
                        <a:rPr lang="de-DE" dirty="0"/>
                        <a:t>Anpassungsbedarf: Nicht alle Systeme oder Projekte haben dieselben Anforderungen</a:t>
                      </a:r>
                    </a:p>
                  </a:txBody>
                  <a:tcPr/>
                </a:tc>
                <a:extLst>
                  <a:ext uri="{0D108BD9-81ED-4DB2-BD59-A6C34878D82A}">
                    <a16:rowId xmlns:a16="http://schemas.microsoft.com/office/drawing/2014/main" val="4227240883"/>
                  </a:ext>
                </a:extLst>
              </a:tr>
              <a:tr h="370840">
                <a:tc>
                  <a:txBody>
                    <a:bodyPr/>
                    <a:lstStyle/>
                    <a:p>
                      <a:r>
                        <a:rPr lang="de-DE" b="1" dirty="0"/>
                        <a:t>Einfachheit: </a:t>
                      </a:r>
                      <a:r>
                        <a:rPr lang="de-DE" dirty="0"/>
                        <a:t>Auch für weniger erfahrene Nutzer leichter zu verwenden</a:t>
                      </a:r>
                    </a:p>
                  </a:txBody>
                  <a:tcPr/>
                </a:tc>
                <a:tc>
                  <a:txBody>
                    <a:bodyPr/>
                    <a:lstStyle/>
                    <a:p>
                      <a:r>
                        <a:rPr lang="de-DE" dirty="0"/>
                        <a:t>Sicherheitsrisiken: Unsichere Standardkonfigurationen oder Fehlerhafte Updates im Skript können Sicherheitslücken schaffen</a:t>
                      </a:r>
                    </a:p>
                  </a:txBody>
                  <a:tcPr/>
                </a:tc>
                <a:extLst>
                  <a:ext uri="{0D108BD9-81ED-4DB2-BD59-A6C34878D82A}">
                    <a16:rowId xmlns:a16="http://schemas.microsoft.com/office/drawing/2014/main" val="1083903291"/>
                  </a:ext>
                </a:extLst>
              </a:tr>
              <a:tr h="370840">
                <a:tc>
                  <a:txBody>
                    <a:bodyPr/>
                    <a:lstStyle/>
                    <a:p>
                      <a:r>
                        <a:rPr lang="de-DE" b="1" dirty="0"/>
                        <a:t>Anpassbarkeit: </a:t>
                      </a:r>
                      <a:r>
                        <a:rPr lang="de-DE" dirty="0"/>
                        <a:t>Skripte können leicht modifiziert werden, um individuelle Anforderungen zu erfüllen</a:t>
                      </a:r>
                    </a:p>
                  </a:txBody>
                  <a:tcPr/>
                </a:tc>
                <a:tc>
                  <a:txBody>
                    <a:bodyPr/>
                    <a:lstStyle/>
                    <a:p>
                      <a:r>
                        <a:rPr lang="de-DE" dirty="0"/>
                        <a:t>Veraltete Skripte: Wenn das Skript nicht regelmäßig gepflegt wird, könnten neue Versionen von Software nicht mehr unterstützt werden</a:t>
                      </a:r>
                    </a:p>
                  </a:txBody>
                  <a:tcPr/>
                </a:tc>
                <a:extLst>
                  <a:ext uri="{0D108BD9-81ED-4DB2-BD59-A6C34878D82A}">
                    <a16:rowId xmlns:a16="http://schemas.microsoft.com/office/drawing/2014/main" val="490850915"/>
                  </a:ext>
                </a:extLst>
              </a:tr>
              <a:tr h="370840">
                <a:tc>
                  <a:txBody>
                    <a:bodyPr/>
                    <a:lstStyle/>
                    <a:p>
                      <a:r>
                        <a:rPr lang="de-DE" b="1" dirty="0"/>
                        <a:t>Wiederverwendbarkeit: </a:t>
                      </a:r>
                      <a:r>
                        <a:rPr lang="de-DE" dirty="0"/>
                        <a:t>Einmal geschrieben, kann das Skript immer wieder verwendet werden</a:t>
                      </a:r>
                    </a:p>
                  </a:txBody>
                  <a:tcPr/>
                </a:tc>
                <a:tc>
                  <a:txBody>
                    <a:bodyPr/>
                    <a:lstStyle/>
                    <a:p>
                      <a:endParaRPr lang="de-DE" dirty="0"/>
                    </a:p>
                  </a:txBody>
                  <a:tcPr/>
                </a:tc>
                <a:extLst>
                  <a:ext uri="{0D108BD9-81ED-4DB2-BD59-A6C34878D82A}">
                    <a16:rowId xmlns:a16="http://schemas.microsoft.com/office/drawing/2014/main" val="2834742899"/>
                  </a:ext>
                </a:extLst>
              </a:tr>
            </a:tbl>
          </a:graphicData>
        </a:graphic>
      </p:graphicFrame>
      <p:sp>
        <p:nvSpPr>
          <p:cNvPr id="7" name="Titel 6">
            <a:extLst>
              <a:ext uri="{FF2B5EF4-FFF2-40B4-BE49-F238E27FC236}">
                <a16:creationId xmlns:a16="http://schemas.microsoft.com/office/drawing/2014/main" id="{508E2375-35D1-3C65-498A-399DC4E6898E}"/>
              </a:ext>
            </a:extLst>
          </p:cNvPr>
          <p:cNvSpPr>
            <a:spLocks noGrp="1"/>
          </p:cNvSpPr>
          <p:nvPr>
            <p:ph type="title"/>
          </p:nvPr>
        </p:nvSpPr>
        <p:spPr/>
        <p:txBody>
          <a:bodyPr/>
          <a:lstStyle/>
          <a:p>
            <a:r>
              <a:rPr lang="de-DE" dirty="0"/>
              <a:t>Vor- und Nachteile eines LAMP-Skriptes</a:t>
            </a:r>
          </a:p>
        </p:txBody>
      </p:sp>
      <p:sp>
        <p:nvSpPr>
          <p:cNvPr id="18" name="Textplatzhalter 17">
            <a:extLst>
              <a:ext uri="{FF2B5EF4-FFF2-40B4-BE49-F238E27FC236}">
                <a16:creationId xmlns:a16="http://schemas.microsoft.com/office/drawing/2014/main" id="{158ACA79-6E5E-5159-0480-B64EB6D96729}"/>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2007432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41CA47C-60F1-3188-E446-B20B19D92A1C}"/>
              </a:ext>
            </a:extLst>
          </p:cNvPr>
          <p:cNvSpPr>
            <a:spLocks noGrp="1"/>
          </p:cNvSpPr>
          <p:nvPr>
            <p:ph type="dt" sz="half" idx="10"/>
          </p:nvPr>
        </p:nvSpPr>
        <p:spPr/>
        <p:txBody>
          <a:bodyPr/>
          <a:lstStyle/>
          <a:p>
            <a:fld id="{963A9250-EBB4-46E6-849F-D37A6B2AC865}"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BC8FF9D8-F3DE-BCFC-4B90-4FF8321802F9}"/>
              </a:ext>
            </a:extLst>
          </p:cNvPr>
          <p:cNvSpPr>
            <a:spLocks noGrp="1"/>
          </p:cNvSpPr>
          <p:nvPr>
            <p:ph type="sldNum" sz="quarter" idx="12"/>
          </p:nvPr>
        </p:nvSpPr>
        <p:spPr/>
        <p:txBody>
          <a:bodyPr/>
          <a:lstStyle/>
          <a:p>
            <a:fld id="{53C98C43-8B83-4748-BA0D-B0C90A16569F}" type="slidenum">
              <a:rPr lang="en-US" noProof="0" smtClean="0"/>
              <a:pPr/>
              <a:t>6</a:t>
            </a:fld>
            <a:endParaRPr lang="en-US" noProof="0" dirty="0"/>
          </a:p>
        </p:txBody>
      </p:sp>
      <p:sp>
        <p:nvSpPr>
          <p:cNvPr id="5" name="Inhaltsplatzhalter 4">
            <a:extLst>
              <a:ext uri="{FF2B5EF4-FFF2-40B4-BE49-F238E27FC236}">
                <a16:creationId xmlns:a16="http://schemas.microsoft.com/office/drawing/2014/main" id="{5DBC5DD1-9D0A-5D42-B896-AC59A0D98929}"/>
              </a:ext>
            </a:extLst>
          </p:cNvPr>
          <p:cNvSpPr>
            <a:spLocks noGrp="1"/>
          </p:cNvSpPr>
          <p:nvPr>
            <p:ph sz="quarter" idx="14"/>
          </p:nvPr>
        </p:nvSpPr>
        <p:spPr>
          <a:xfrm>
            <a:off x="406400" y="1459777"/>
            <a:ext cx="11380788" cy="4993411"/>
          </a:xfrm>
        </p:spPr>
        <p:txBody>
          <a:bodyPr/>
          <a:lstStyle/>
          <a:p>
            <a:pPr marL="285750" indent="-285750">
              <a:buFont typeface="Arial" panose="020B0604020202020204" pitchFamily="34" charset="0"/>
              <a:buChar char="•"/>
            </a:pPr>
            <a:r>
              <a:rPr lang="de-DE" dirty="0"/>
              <a:t>Client Layer:</a:t>
            </a:r>
          </a:p>
          <a:p>
            <a:pPr marL="465750" lvl="2" indent="-285750">
              <a:buFont typeface="Arial" panose="020B0604020202020204" pitchFamily="34" charset="0"/>
              <a:buChar char="•"/>
            </a:pPr>
            <a:r>
              <a:rPr lang="de-DE" dirty="0"/>
              <a:t>Webbrowser als Zugangspunkt</a:t>
            </a:r>
          </a:p>
          <a:p>
            <a:pPr marL="285750" lvl="1" indent="-285750">
              <a:buFont typeface="Arial" panose="020B0604020202020204" pitchFamily="34" charset="0"/>
              <a:buChar char="•"/>
            </a:pPr>
            <a:r>
              <a:rPr lang="de-DE" b="1" dirty="0"/>
              <a:t>Web Layer:</a:t>
            </a:r>
          </a:p>
          <a:p>
            <a:pPr marL="465750" lvl="2" indent="-285750">
              <a:buFont typeface="Arial" panose="020B0604020202020204" pitchFamily="34" charset="0"/>
              <a:buChar char="•"/>
            </a:pPr>
            <a:r>
              <a:rPr lang="de-DE" dirty="0"/>
              <a:t>Apache als Webserver</a:t>
            </a:r>
          </a:p>
          <a:p>
            <a:pPr marL="465750" lvl="2" indent="-285750">
              <a:buFont typeface="Arial" panose="020B0604020202020204" pitchFamily="34" charset="0"/>
              <a:buChar char="•"/>
            </a:pPr>
            <a:r>
              <a:rPr lang="de-DE" dirty="0"/>
              <a:t>PHP als Verarbeitungssprache</a:t>
            </a:r>
          </a:p>
          <a:p>
            <a:pPr marL="465750" lvl="2" indent="-285750">
              <a:buFont typeface="Arial" panose="020B0604020202020204" pitchFamily="34" charset="0"/>
              <a:buChar char="•"/>
            </a:pPr>
            <a:r>
              <a:rPr lang="de-DE" dirty="0"/>
              <a:t>Apache Module für erweiterte Funktionen</a:t>
            </a:r>
          </a:p>
          <a:p>
            <a:pPr marL="285750" lvl="1" indent="-285750">
              <a:buFont typeface="Arial" panose="020B0604020202020204" pitchFamily="34" charset="0"/>
              <a:buChar char="•"/>
            </a:pPr>
            <a:r>
              <a:rPr lang="de-DE" b="1" dirty="0"/>
              <a:t>Data Layer:</a:t>
            </a:r>
          </a:p>
          <a:p>
            <a:pPr marL="465750" lvl="2" indent="-285750">
              <a:buFont typeface="Arial" panose="020B0604020202020204" pitchFamily="34" charset="0"/>
              <a:buChar char="•"/>
            </a:pPr>
            <a:r>
              <a:rPr lang="de-DE" dirty="0"/>
              <a:t>DB über Maria DB zu Dateispeicherung</a:t>
            </a:r>
          </a:p>
          <a:p>
            <a:pPr marL="465750" lvl="2" indent="-285750">
              <a:buFont typeface="Arial" panose="020B0604020202020204" pitchFamily="34" charset="0"/>
              <a:buChar char="•"/>
            </a:pPr>
            <a:r>
              <a:rPr lang="de-DE" dirty="0"/>
              <a:t>Linux Dateisystem für das Speichern der Dateien</a:t>
            </a:r>
          </a:p>
          <a:p>
            <a:pPr marL="285750" lvl="1" indent="-285750">
              <a:buFont typeface="Arial" panose="020B0604020202020204" pitchFamily="34" charset="0"/>
              <a:buChar char="•"/>
            </a:pPr>
            <a:r>
              <a:rPr lang="de-DE" b="1" dirty="0"/>
              <a:t>Security Layer: </a:t>
            </a:r>
          </a:p>
          <a:p>
            <a:pPr marL="465750" lvl="2" indent="-285750">
              <a:buFont typeface="Arial" panose="020B0604020202020204" pitchFamily="34" charset="0"/>
              <a:buChar char="•"/>
            </a:pPr>
            <a:r>
              <a:rPr lang="de-DE" dirty="0"/>
              <a:t>UFW-Firewall für Netzwerksicherheit</a:t>
            </a:r>
          </a:p>
          <a:p>
            <a:pPr marL="465750" lvl="2" indent="-285750">
              <a:buFont typeface="Arial" panose="020B0604020202020204" pitchFamily="34" charset="0"/>
              <a:buChar char="•"/>
            </a:pPr>
            <a:r>
              <a:rPr lang="de-DE" dirty="0"/>
              <a:t>SSL/TLS für Verschlüsselung</a:t>
            </a:r>
          </a:p>
          <a:p>
            <a:pPr marL="465750" lvl="2" indent="-285750">
              <a:buFont typeface="Arial" panose="020B0604020202020204" pitchFamily="34" charset="0"/>
              <a:buChar char="•"/>
            </a:pPr>
            <a:r>
              <a:rPr lang="de-DE" dirty="0"/>
              <a:t>Authentifizierungssystem</a:t>
            </a:r>
          </a:p>
          <a:p>
            <a:pPr marL="285750" lvl="1" indent="-285750">
              <a:buFont typeface="Arial" panose="020B0604020202020204" pitchFamily="34" charset="0"/>
              <a:buChar char="•"/>
            </a:pPr>
            <a:r>
              <a:rPr lang="de-DE" b="1" dirty="0"/>
              <a:t>Monitoring Layer:</a:t>
            </a:r>
          </a:p>
          <a:p>
            <a:pPr marL="465750" lvl="2" indent="-285750">
              <a:buFont typeface="Arial" panose="020B0604020202020204" pitchFamily="34" charset="0"/>
              <a:buChar char="•"/>
            </a:pPr>
            <a:r>
              <a:rPr lang="de-DE" dirty="0"/>
              <a:t>Logging-System</a:t>
            </a:r>
          </a:p>
          <a:p>
            <a:pPr marL="465750" lvl="2" indent="-285750">
              <a:buFont typeface="Arial" panose="020B0604020202020204" pitchFamily="34" charset="0"/>
              <a:buChar char="•"/>
            </a:pPr>
            <a:r>
              <a:rPr lang="de-DE" dirty="0"/>
              <a:t>Backup-System</a:t>
            </a:r>
          </a:p>
          <a:p>
            <a:pPr marL="465750" lvl="2" indent="-285750">
              <a:buFont typeface="Arial" panose="020B0604020202020204" pitchFamily="34" charset="0"/>
              <a:buChar char="•"/>
            </a:pPr>
            <a:endParaRPr lang="de-DE" sz="1600" dirty="0"/>
          </a:p>
          <a:p>
            <a:pPr marL="465750" lvl="2" indent="-285750">
              <a:buFont typeface="Arial" panose="020B0604020202020204" pitchFamily="34" charset="0"/>
              <a:buChar char="•"/>
            </a:pPr>
            <a:endParaRPr lang="de-DE" sz="1600" dirty="0"/>
          </a:p>
        </p:txBody>
      </p:sp>
      <p:sp>
        <p:nvSpPr>
          <p:cNvPr id="6" name="Titel 5">
            <a:extLst>
              <a:ext uri="{FF2B5EF4-FFF2-40B4-BE49-F238E27FC236}">
                <a16:creationId xmlns:a16="http://schemas.microsoft.com/office/drawing/2014/main" id="{771B3C7F-4E66-EA4A-B266-4DEB860AD643}"/>
              </a:ext>
            </a:extLst>
          </p:cNvPr>
          <p:cNvSpPr>
            <a:spLocks noGrp="1"/>
          </p:cNvSpPr>
          <p:nvPr>
            <p:ph type="title"/>
          </p:nvPr>
        </p:nvSpPr>
        <p:spPr/>
        <p:txBody>
          <a:bodyPr/>
          <a:lstStyle/>
          <a:p>
            <a:r>
              <a:rPr lang="de-DE" dirty="0"/>
              <a:t>Systemarchitektur</a:t>
            </a:r>
          </a:p>
        </p:txBody>
      </p:sp>
      <p:sp>
        <p:nvSpPr>
          <p:cNvPr id="7" name="Textplatzhalter 6">
            <a:extLst>
              <a:ext uri="{FF2B5EF4-FFF2-40B4-BE49-F238E27FC236}">
                <a16:creationId xmlns:a16="http://schemas.microsoft.com/office/drawing/2014/main" id="{62028193-99C9-4033-212F-76C23285C4F7}"/>
              </a:ext>
            </a:extLst>
          </p:cNvPr>
          <p:cNvSpPr>
            <a:spLocks noGrp="1"/>
          </p:cNvSpPr>
          <p:nvPr>
            <p:ph type="body" sz="quarter" idx="15"/>
          </p:nvPr>
        </p:nvSpPr>
        <p:spPr/>
        <p:txBody>
          <a:bodyPr/>
          <a:lstStyle/>
          <a:p>
            <a:endParaRPr lang="de-DE" dirty="0"/>
          </a:p>
        </p:txBody>
      </p:sp>
      <p:pic>
        <p:nvPicPr>
          <p:cNvPr id="8" name="Grafik 7" descr="Ein Bild, das Text, Screenshot, Diagramm, Plan enthält.&#10;&#10;Automatisch generierte Beschreibung">
            <a:extLst>
              <a:ext uri="{FF2B5EF4-FFF2-40B4-BE49-F238E27FC236}">
                <a16:creationId xmlns:a16="http://schemas.microsoft.com/office/drawing/2014/main" id="{2C6205FE-D46B-4A4F-6D8E-FE0A5636B81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03" b="99056" l="13542" r="85417">
                        <a14:foregroundMark x1="37639" y1="92189" x2="17847" y2="34850"/>
                        <a14:foregroundMark x1="17847" y1="34850" x2="23056" y2="21373"/>
                        <a14:foregroundMark x1="23056" y1="21373" x2="72500" y2="29871"/>
                        <a14:foregroundMark x1="72500" y1="29871" x2="80972" y2="49442"/>
                        <a14:foregroundMark x1="80972" y1="49442" x2="79861" y2="78541"/>
                        <a14:foregroundMark x1="79861" y1="78541" x2="73819" y2="96309"/>
                        <a14:foregroundMark x1="73819" y1="96309" x2="42917" y2="67983"/>
                        <a14:foregroundMark x1="42917" y1="67983" x2="32153" y2="54421"/>
                        <a14:foregroundMark x1="32153" y1="54421" x2="28750" y2="45236"/>
                        <a14:foregroundMark x1="41806" y1="50300" x2="65694" y2="63433"/>
                        <a14:foregroundMark x1="44097" y1="37597" x2="60833" y2="53906"/>
                        <a14:foregroundMark x1="32292" y1="20429" x2="33819" y2="19657"/>
                        <a14:foregroundMark x1="16042" y1="21373" x2="19444" y2="36137"/>
                        <a14:foregroundMark x1="19444" y1="36137" x2="17292" y2="95622"/>
                        <a14:foregroundMark x1="41181" y1="90300" x2="54167" y2="91245"/>
                        <a14:foregroundMark x1="15903" y1="91416" x2="16667" y2="62403"/>
                        <a14:foregroundMark x1="16667" y1="62403" x2="15556" y2="55794"/>
                        <a14:foregroundMark x1="85486" y1="27554" x2="85139" y2="46695"/>
                        <a14:foregroundMark x1="73403" y1="66781" x2="71875" y2="54678"/>
                        <a14:foregroundMark x1="66944" y1="39571" x2="68333" y2="60944"/>
                        <a14:foregroundMark x1="71806" y1="78369" x2="56944" y2="60172"/>
                        <a14:foregroundMark x1="16319" y1="44893" x2="16528" y2="48584"/>
                        <a14:foregroundMark x1="13611" y1="36481" x2="16042" y2="48670"/>
                        <a14:foregroundMark x1="30000" y1="98627" x2="38611" y2="99056"/>
                        <a14:foregroundMark x1="51736" y1="17339" x2="51736" y2="17339"/>
                        <a14:foregroundMark x1="52847" y1="17597" x2="48264" y2="17597"/>
                        <a14:foregroundMark x1="53889" y1="17167" x2="47639" y2="17768"/>
                        <a14:foregroundMark x1="47153" y1="17167" x2="49444" y2="17768"/>
                        <a14:foregroundMark x1="33819" y1="13219" x2="33472" y2="13219"/>
                        <a14:foregroundMark x1="33542" y1="15107" x2="33542" y2="15107"/>
                        <a14:foregroundMark x1="33472" y1="16567" x2="33194" y2="8412"/>
                        <a14:foregroundMark x1="33194" y1="9614" x2="37361" y2="4893"/>
                        <a14:foregroundMark x1="31042" y1="9442" x2="38611" y2="9270"/>
                        <a14:foregroundMark x1="38611" y1="9270" x2="38889" y2="9185"/>
                        <a14:foregroundMark x1="38611" y1="4893" x2="41042" y2="2747"/>
                        <a14:foregroundMark x1="37361" y1="1803" x2="35625" y2="1803"/>
                      </a14:backgroundRemoval>
                    </a14:imgEffect>
                  </a14:imgLayer>
                </a14:imgProps>
              </a:ext>
            </a:extLst>
          </a:blip>
          <a:srcRect l="11809" r="11634"/>
          <a:stretch/>
        </p:blipFill>
        <p:spPr>
          <a:xfrm>
            <a:off x="5713917" y="796041"/>
            <a:ext cx="5353235" cy="5657147"/>
          </a:xfrm>
          <a:prstGeom prst="rect">
            <a:avLst/>
          </a:prstGeom>
        </p:spPr>
      </p:pic>
    </p:spTree>
    <p:extLst>
      <p:ext uri="{BB962C8B-B14F-4D97-AF65-F5344CB8AC3E}">
        <p14:creationId xmlns:p14="http://schemas.microsoft.com/office/powerpoint/2010/main" val="739316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down)">
                                      <p:cBhvr>
                                        <p:cTn id="18" dur="500"/>
                                        <p:tgtEl>
                                          <p:spTgt spid="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wipe(down)">
                                      <p:cBhvr>
                                        <p:cTn id="21" dur="500"/>
                                        <p:tgtEl>
                                          <p:spTgt spid="5">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wipe(down)">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wipe(down)">
                                      <p:cBhvr>
                                        <p:cTn id="29" dur="500"/>
                                        <p:tgtEl>
                                          <p:spTgt spid="5">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down)">
                                      <p:cBhvr>
                                        <p:cTn id="32" dur="500"/>
                                        <p:tgtEl>
                                          <p:spTgt spid="5">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wipe(down)">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wipe(down)">
                                      <p:cBhvr>
                                        <p:cTn id="40" dur="500"/>
                                        <p:tgtEl>
                                          <p:spTgt spid="5">
                                            <p:txEl>
                                              <p:pRg st="9" end="9"/>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wipe(down)">
                                      <p:cBhvr>
                                        <p:cTn id="43" dur="500"/>
                                        <p:tgtEl>
                                          <p:spTgt spid="5">
                                            <p:txEl>
                                              <p:pRg st="10" end="10"/>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wipe(down)">
                                      <p:cBhvr>
                                        <p:cTn id="46" dur="500"/>
                                        <p:tgtEl>
                                          <p:spTgt spid="5">
                                            <p:txEl>
                                              <p:pRg st="11" end="11"/>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wipe(down)">
                                      <p:cBhvr>
                                        <p:cTn id="49" dur="500"/>
                                        <p:tgtEl>
                                          <p:spTgt spid="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wipe(down)">
                                      <p:cBhvr>
                                        <p:cTn id="54" dur="500"/>
                                        <p:tgtEl>
                                          <p:spTgt spid="5">
                                            <p:txEl>
                                              <p:pRg st="13" end="13"/>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5">
                                            <p:txEl>
                                              <p:pRg st="14" end="14"/>
                                            </p:txEl>
                                          </p:spTgt>
                                        </p:tgtEl>
                                        <p:attrNameLst>
                                          <p:attrName>style.visibility</p:attrName>
                                        </p:attrNameLst>
                                      </p:cBhvr>
                                      <p:to>
                                        <p:strVal val="visible"/>
                                      </p:to>
                                    </p:set>
                                    <p:animEffect transition="in" filter="wipe(down)">
                                      <p:cBhvr>
                                        <p:cTn id="57" dur="500"/>
                                        <p:tgtEl>
                                          <p:spTgt spid="5">
                                            <p:txEl>
                                              <p:pRg st="14" end="14"/>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5">
                                            <p:txEl>
                                              <p:pRg st="15" end="15"/>
                                            </p:txEl>
                                          </p:spTgt>
                                        </p:tgtEl>
                                        <p:attrNameLst>
                                          <p:attrName>style.visibility</p:attrName>
                                        </p:attrNameLst>
                                      </p:cBhvr>
                                      <p:to>
                                        <p:strVal val="visible"/>
                                      </p:to>
                                    </p:set>
                                    <p:animEffect transition="in" filter="wipe(down)">
                                      <p:cBhvr>
                                        <p:cTn id="60"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3C0A2A4-A118-6772-E459-12A4E79EEA59}"/>
              </a:ext>
            </a:extLst>
          </p:cNvPr>
          <p:cNvSpPr>
            <a:spLocks noGrp="1"/>
          </p:cNvSpPr>
          <p:nvPr>
            <p:ph type="dt" sz="half" idx="10"/>
          </p:nvPr>
        </p:nvSpPr>
        <p:spPr/>
        <p:txBody>
          <a:bodyPr/>
          <a:lstStyle/>
          <a:p>
            <a:fld id="{81A02F24-2C67-4678-A2CF-CAFF4FBC928C}"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3C9DB25F-4248-7319-1A1A-CFF035C236D5}"/>
              </a:ext>
            </a:extLst>
          </p:cNvPr>
          <p:cNvSpPr>
            <a:spLocks noGrp="1"/>
          </p:cNvSpPr>
          <p:nvPr>
            <p:ph type="sldNum" sz="quarter" idx="12"/>
          </p:nvPr>
        </p:nvSpPr>
        <p:spPr/>
        <p:txBody>
          <a:bodyPr/>
          <a:lstStyle/>
          <a:p>
            <a:fld id="{53C98C43-8B83-4748-BA0D-B0C90A16569F}" type="slidenum">
              <a:rPr lang="en-US" noProof="0" smtClean="0"/>
              <a:pPr/>
              <a:t>7</a:t>
            </a:fld>
            <a:endParaRPr lang="en-US" noProof="0" dirty="0"/>
          </a:p>
        </p:txBody>
      </p:sp>
      <p:sp>
        <p:nvSpPr>
          <p:cNvPr id="5" name="Inhaltsplatzhalter 4">
            <a:extLst>
              <a:ext uri="{FF2B5EF4-FFF2-40B4-BE49-F238E27FC236}">
                <a16:creationId xmlns:a16="http://schemas.microsoft.com/office/drawing/2014/main" id="{E4895E12-7400-7DFF-3A65-7EF61DB80EC8}"/>
              </a:ext>
            </a:extLst>
          </p:cNvPr>
          <p:cNvSpPr>
            <a:spLocks noGrp="1"/>
          </p:cNvSpPr>
          <p:nvPr>
            <p:ph sz="quarter" idx="14"/>
          </p:nvPr>
        </p:nvSpPr>
        <p:spPr>
          <a:xfrm>
            <a:off x="406400" y="1879509"/>
            <a:ext cx="11380788" cy="4608513"/>
          </a:xfrm>
        </p:spPr>
        <p:txBody>
          <a:bodyPr/>
          <a:lstStyle/>
          <a:p>
            <a:r>
              <a:rPr lang="de-DE" sz="1600" dirty="0"/>
              <a:t>Haupttabellen</a:t>
            </a:r>
          </a:p>
          <a:p>
            <a:pPr marL="285750" indent="-285750">
              <a:buFont typeface="Arial" panose="020B0604020202020204" pitchFamily="34" charset="0"/>
              <a:buChar char="•"/>
            </a:pPr>
            <a:r>
              <a:rPr lang="de-DE" sz="1600" dirty="0"/>
              <a:t>Users (Benutzerverwaltung)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285750" indent="-285750">
              <a:buFont typeface="Arial" panose="020B0604020202020204" pitchFamily="34" charset="0"/>
              <a:buChar char="•"/>
            </a:pPr>
            <a:r>
              <a:rPr lang="de-DE" sz="1600" dirty="0"/>
              <a:t>Files (Dokumentenverwaltung)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465750" lvl="2" indent="-285750">
              <a:buFont typeface="Arial" panose="020B0604020202020204" pitchFamily="34" charset="0"/>
              <a:buChar char="•"/>
            </a:pPr>
            <a:r>
              <a:rPr lang="de-DE" sz="1600" dirty="0" err="1"/>
              <a:t>Foreign</a:t>
            </a:r>
            <a:r>
              <a:rPr lang="de-DE" sz="1600" dirty="0"/>
              <a:t> Key: </a:t>
            </a:r>
            <a:r>
              <a:rPr lang="de-DE" sz="1600" dirty="0" err="1"/>
              <a:t>user_id</a:t>
            </a:r>
            <a:endParaRPr lang="de-DE" sz="1600" dirty="0"/>
          </a:p>
          <a:p>
            <a:endParaRPr lang="de-DE" sz="1600" dirty="0"/>
          </a:p>
          <a:p>
            <a:pPr marL="285750" indent="-285750">
              <a:buFont typeface="Arial" panose="020B0604020202020204" pitchFamily="34" charset="0"/>
              <a:buChar char="•"/>
            </a:pPr>
            <a:r>
              <a:rPr lang="de-DE" sz="1600" dirty="0"/>
              <a:t>Features</a:t>
            </a:r>
          </a:p>
          <a:p>
            <a:pPr marL="465750" lvl="2" indent="-285750">
              <a:buFont typeface="Arial" panose="020B0604020202020204" pitchFamily="34" charset="0"/>
              <a:buChar char="•"/>
            </a:pPr>
            <a:r>
              <a:rPr lang="de-DE" sz="1600" b="0" dirty="0"/>
              <a:t>UTF-8MB4 Zeichensatz</a:t>
            </a:r>
          </a:p>
          <a:p>
            <a:pPr marL="465750" lvl="2" indent="-285750">
              <a:buFont typeface="Arial" panose="020B0604020202020204" pitchFamily="34" charset="0"/>
              <a:buChar char="•"/>
            </a:pPr>
            <a:r>
              <a:rPr lang="de-DE" sz="1600" b="0" dirty="0"/>
              <a:t>Referentielle Integrität</a:t>
            </a:r>
          </a:p>
          <a:p>
            <a:pPr marL="465750" lvl="2" indent="-285750">
              <a:buFont typeface="Arial" panose="020B0604020202020204" pitchFamily="34" charset="0"/>
              <a:buChar char="•"/>
            </a:pPr>
            <a:r>
              <a:rPr lang="de-DE" sz="1600" b="0" dirty="0"/>
              <a:t>Transaktionssicherheit</a:t>
            </a:r>
          </a:p>
        </p:txBody>
      </p:sp>
      <p:sp>
        <p:nvSpPr>
          <p:cNvPr id="6" name="Titel 5">
            <a:extLst>
              <a:ext uri="{FF2B5EF4-FFF2-40B4-BE49-F238E27FC236}">
                <a16:creationId xmlns:a16="http://schemas.microsoft.com/office/drawing/2014/main" id="{03B320EA-090B-895A-A35F-104A1E7C77CF}"/>
              </a:ext>
            </a:extLst>
          </p:cNvPr>
          <p:cNvSpPr>
            <a:spLocks noGrp="1"/>
          </p:cNvSpPr>
          <p:nvPr>
            <p:ph type="title"/>
          </p:nvPr>
        </p:nvSpPr>
        <p:spPr/>
        <p:txBody>
          <a:bodyPr/>
          <a:lstStyle/>
          <a:p>
            <a:r>
              <a:rPr lang="de-DE" dirty="0"/>
              <a:t>Datenbank-Design</a:t>
            </a:r>
          </a:p>
        </p:txBody>
      </p:sp>
      <p:sp>
        <p:nvSpPr>
          <p:cNvPr id="7" name="Textplatzhalter 6">
            <a:extLst>
              <a:ext uri="{FF2B5EF4-FFF2-40B4-BE49-F238E27FC236}">
                <a16:creationId xmlns:a16="http://schemas.microsoft.com/office/drawing/2014/main" id="{003DB648-3C25-F76F-FAE8-B12BC87FAE37}"/>
              </a:ext>
            </a:extLst>
          </p:cNvPr>
          <p:cNvSpPr>
            <a:spLocks noGrp="1"/>
          </p:cNvSpPr>
          <p:nvPr>
            <p:ph type="body" sz="quarter" idx="15"/>
          </p:nvPr>
        </p:nvSpPr>
        <p:spPr/>
        <p:txBody>
          <a:bodyPr/>
          <a:lstStyle/>
          <a:p>
            <a:endParaRPr lang="de-DE" dirty="0"/>
          </a:p>
        </p:txBody>
      </p:sp>
      <p:pic>
        <p:nvPicPr>
          <p:cNvPr id="16" name="Grafik 15">
            <a:extLst>
              <a:ext uri="{FF2B5EF4-FFF2-40B4-BE49-F238E27FC236}">
                <a16:creationId xmlns:a16="http://schemas.microsoft.com/office/drawing/2014/main" id="{1F3C5187-DC47-4551-88A8-825372AF4D8B}"/>
              </a:ext>
            </a:extLst>
          </p:cNvPr>
          <p:cNvPicPr>
            <a:picLocks noChangeAspect="1"/>
          </p:cNvPicPr>
          <p:nvPr/>
        </p:nvPicPr>
        <p:blipFill rotWithShape="1">
          <a:blip r:embed="rId3"/>
          <a:srcRect l="36776" r="36983"/>
          <a:stretch/>
        </p:blipFill>
        <p:spPr>
          <a:xfrm>
            <a:off x="5094514" y="1585106"/>
            <a:ext cx="2211977" cy="5057775"/>
          </a:xfrm>
          <a:prstGeom prst="rect">
            <a:avLst/>
          </a:prstGeom>
        </p:spPr>
      </p:pic>
    </p:spTree>
    <p:extLst>
      <p:ext uri="{BB962C8B-B14F-4D97-AF65-F5344CB8AC3E}">
        <p14:creationId xmlns:p14="http://schemas.microsoft.com/office/powerpoint/2010/main" val="299699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33DE96-DDA6-76C4-FE67-6ED547289FF5}"/>
              </a:ext>
            </a:extLst>
          </p:cNvPr>
          <p:cNvSpPr>
            <a:spLocks noGrp="1"/>
          </p:cNvSpPr>
          <p:nvPr>
            <p:ph type="dt" sz="half" idx="10"/>
          </p:nvPr>
        </p:nvSpPr>
        <p:spPr/>
        <p:txBody>
          <a:bodyPr/>
          <a:lstStyle/>
          <a:p>
            <a:fld id="{3EC75A2D-BF91-48F6-9E3C-128DEF6AE54A}"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876D2840-E834-125D-5644-7D32EDCB3BFE}"/>
              </a:ext>
            </a:extLst>
          </p:cNvPr>
          <p:cNvSpPr>
            <a:spLocks noGrp="1"/>
          </p:cNvSpPr>
          <p:nvPr>
            <p:ph type="sldNum" sz="quarter" idx="12"/>
          </p:nvPr>
        </p:nvSpPr>
        <p:spPr/>
        <p:txBody>
          <a:bodyPr/>
          <a:lstStyle/>
          <a:p>
            <a:fld id="{53C98C43-8B83-4748-BA0D-B0C90A16569F}" type="slidenum">
              <a:rPr lang="en-US" noProof="0" smtClean="0"/>
              <a:pPr/>
              <a:t>8</a:t>
            </a:fld>
            <a:endParaRPr lang="en-US" noProof="0" dirty="0"/>
          </a:p>
        </p:txBody>
      </p:sp>
      <p:sp>
        <p:nvSpPr>
          <p:cNvPr id="5" name="Inhaltsplatzhalter 4">
            <a:extLst>
              <a:ext uri="{FF2B5EF4-FFF2-40B4-BE49-F238E27FC236}">
                <a16:creationId xmlns:a16="http://schemas.microsoft.com/office/drawing/2014/main" id="{A34B4C48-9B2D-22C9-A4D8-42C299DB7890}"/>
              </a:ext>
            </a:extLst>
          </p:cNvPr>
          <p:cNvSpPr>
            <a:spLocks noGrp="1"/>
          </p:cNvSpPr>
          <p:nvPr>
            <p:ph sz="quarter" idx="14"/>
          </p:nvPr>
        </p:nvSpPr>
        <p:spPr/>
        <p:txBody>
          <a:bodyPr/>
          <a:lstStyle/>
          <a:p>
            <a:r>
              <a:rPr lang="de-DE" sz="1600" dirty="0"/>
              <a:t>Apache-Sicherheit</a:t>
            </a:r>
          </a:p>
          <a:p>
            <a:pPr marL="285750" indent="-285750">
              <a:buFont typeface="Arial" panose="020B0604020202020204" pitchFamily="34" charset="0"/>
              <a:buChar char="•"/>
            </a:pPr>
            <a:r>
              <a:rPr lang="de-DE" sz="1600" dirty="0"/>
              <a:t>Verzeichnislisting deaktiviert</a:t>
            </a:r>
          </a:p>
          <a:p>
            <a:pPr marL="285750" indent="-285750">
              <a:buFont typeface="Arial" panose="020B0604020202020204" pitchFamily="34" charset="0"/>
              <a:buChar char="•"/>
            </a:pPr>
            <a:r>
              <a:rPr lang="de-DE" sz="1600" dirty="0"/>
              <a:t>Security-Header aktiviert</a:t>
            </a:r>
          </a:p>
          <a:p>
            <a:pPr marL="285750" indent="-285750">
              <a:buFont typeface="Arial" panose="020B0604020202020204" pitchFamily="34" charset="0"/>
              <a:buChar char="•"/>
            </a:pPr>
            <a:r>
              <a:rPr lang="de-DE" sz="1600" dirty="0"/>
              <a:t>Zugriffsbeschränkungen</a:t>
            </a:r>
          </a:p>
          <a:p>
            <a:r>
              <a:rPr lang="de-DE" sz="1600" dirty="0"/>
              <a:t>Firewall (UFW)</a:t>
            </a:r>
          </a:p>
          <a:p>
            <a:pPr marL="285750" indent="-285750">
              <a:buFont typeface="Arial" panose="020B0604020202020204" pitchFamily="34" charset="0"/>
              <a:buChar char="•"/>
            </a:pPr>
            <a:r>
              <a:rPr lang="de-DE" sz="1600" dirty="0"/>
              <a:t>Standardmäßig alles blockiert</a:t>
            </a:r>
          </a:p>
          <a:p>
            <a:pPr marL="285750" indent="-285750">
              <a:buFont typeface="Arial" panose="020B0604020202020204" pitchFamily="34" charset="0"/>
              <a:buChar char="•"/>
            </a:pPr>
            <a:r>
              <a:rPr lang="de-DE" sz="1600" dirty="0"/>
              <a:t>Nur notwendige Ports offen:</a:t>
            </a:r>
          </a:p>
          <a:p>
            <a:pPr marL="465750" lvl="2" indent="-285750">
              <a:buFont typeface="Arial" panose="020B0604020202020204" pitchFamily="34" charset="0"/>
              <a:buChar char="•"/>
            </a:pPr>
            <a:r>
              <a:rPr lang="de-DE" sz="1600" dirty="0"/>
              <a:t>HTTP (80)</a:t>
            </a:r>
          </a:p>
          <a:p>
            <a:pPr marL="465750" lvl="2" indent="-285750">
              <a:buFont typeface="Arial" panose="020B0604020202020204" pitchFamily="34" charset="0"/>
              <a:buChar char="•"/>
            </a:pPr>
            <a:r>
              <a:rPr lang="de-DE" sz="1600" dirty="0"/>
              <a:t>HTTPS (443)</a:t>
            </a:r>
          </a:p>
          <a:p>
            <a:pPr marL="465750" lvl="2" indent="-285750">
              <a:buFont typeface="Arial" panose="020B0604020202020204" pitchFamily="34" charset="0"/>
              <a:buChar char="•"/>
            </a:pPr>
            <a:r>
              <a:rPr lang="de-DE" sz="1600" dirty="0"/>
              <a:t>SSH (22222)</a:t>
            </a:r>
          </a:p>
        </p:txBody>
      </p:sp>
      <p:sp>
        <p:nvSpPr>
          <p:cNvPr id="6" name="Titel 5">
            <a:extLst>
              <a:ext uri="{FF2B5EF4-FFF2-40B4-BE49-F238E27FC236}">
                <a16:creationId xmlns:a16="http://schemas.microsoft.com/office/drawing/2014/main" id="{5044AB8B-E3EC-13FE-9EBD-2CD742F630D7}"/>
              </a:ext>
            </a:extLst>
          </p:cNvPr>
          <p:cNvSpPr>
            <a:spLocks noGrp="1"/>
          </p:cNvSpPr>
          <p:nvPr>
            <p:ph type="title"/>
          </p:nvPr>
        </p:nvSpPr>
        <p:spPr/>
        <p:txBody>
          <a:bodyPr/>
          <a:lstStyle/>
          <a:p>
            <a:r>
              <a:rPr lang="de-DE" dirty="0"/>
              <a:t>Sicherheitsarchitektur  </a:t>
            </a:r>
          </a:p>
        </p:txBody>
      </p:sp>
      <p:sp>
        <p:nvSpPr>
          <p:cNvPr id="7" name="Textplatzhalter 6">
            <a:extLst>
              <a:ext uri="{FF2B5EF4-FFF2-40B4-BE49-F238E27FC236}">
                <a16:creationId xmlns:a16="http://schemas.microsoft.com/office/drawing/2014/main" id="{EB950405-1970-9C9D-1A32-5D8B1E1FCCBF}"/>
              </a:ext>
            </a:extLst>
          </p:cNvPr>
          <p:cNvSpPr>
            <a:spLocks noGrp="1"/>
          </p:cNvSpPr>
          <p:nvPr>
            <p:ph type="body" sz="quarter" idx="15"/>
          </p:nvPr>
        </p:nvSpPr>
        <p:spPr/>
        <p:txBody>
          <a:bodyPr/>
          <a:lstStyle/>
          <a:p>
            <a:endParaRPr lang="de-DE" dirty="0"/>
          </a:p>
        </p:txBody>
      </p:sp>
      <p:pic>
        <p:nvPicPr>
          <p:cNvPr id="8" name="Grafik 7">
            <a:extLst>
              <a:ext uri="{FF2B5EF4-FFF2-40B4-BE49-F238E27FC236}">
                <a16:creationId xmlns:a16="http://schemas.microsoft.com/office/drawing/2014/main" id="{4247AFCC-A77B-4B9E-9EB1-6DE1B160E8CC}"/>
              </a:ext>
            </a:extLst>
          </p:cNvPr>
          <p:cNvPicPr>
            <a:picLocks noChangeAspect="1"/>
          </p:cNvPicPr>
          <p:nvPr/>
        </p:nvPicPr>
        <p:blipFill rotWithShape="1">
          <a:blip r:embed="rId3"/>
          <a:srcRect l="16321" r="16114"/>
          <a:stretch/>
        </p:blipFill>
        <p:spPr>
          <a:xfrm>
            <a:off x="4848435" y="1032318"/>
            <a:ext cx="5695405" cy="5400675"/>
          </a:xfrm>
          <a:prstGeom prst="rect">
            <a:avLst/>
          </a:prstGeom>
        </p:spPr>
      </p:pic>
    </p:spTree>
    <p:extLst>
      <p:ext uri="{BB962C8B-B14F-4D97-AF65-F5344CB8AC3E}">
        <p14:creationId xmlns:p14="http://schemas.microsoft.com/office/powerpoint/2010/main" val="180069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B47110C-78B2-B5A4-5158-6356E1740C54}"/>
              </a:ext>
            </a:extLst>
          </p:cNvPr>
          <p:cNvSpPr>
            <a:spLocks noGrp="1"/>
          </p:cNvSpPr>
          <p:nvPr>
            <p:ph type="dt" sz="half" idx="10"/>
          </p:nvPr>
        </p:nvSpPr>
        <p:spPr/>
        <p:txBody>
          <a:bodyPr/>
          <a:lstStyle/>
          <a:p>
            <a:fld id="{852DD29C-4DDD-4D54-ABE7-4EB8644AFEA9}" type="datetime1">
              <a:rPr lang="de-DE" noProof="0" smtClean="0"/>
              <a:t>21.01.2025</a:t>
            </a:fld>
            <a:endParaRPr lang="en-US" noProof="0" dirty="0"/>
          </a:p>
        </p:txBody>
      </p:sp>
      <p:sp>
        <p:nvSpPr>
          <p:cNvPr id="4" name="Foliennummernplatzhalter 3">
            <a:extLst>
              <a:ext uri="{FF2B5EF4-FFF2-40B4-BE49-F238E27FC236}">
                <a16:creationId xmlns:a16="http://schemas.microsoft.com/office/drawing/2014/main" id="{D364B6E5-80C8-A59E-C89D-4CA96830802D}"/>
              </a:ext>
            </a:extLst>
          </p:cNvPr>
          <p:cNvSpPr>
            <a:spLocks noGrp="1"/>
          </p:cNvSpPr>
          <p:nvPr>
            <p:ph type="sldNum" sz="quarter" idx="12"/>
          </p:nvPr>
        </p:nvSpPr>
        <p:spPr/>
        <p:txBody>
          <a:bodyPr/>
          <a:lstStyle/>
          <a:p>
            <a:fld id="{53C98C43-8B83-4748-BA0D-B0C90A16569F}" type="slidenum">
              <a:rPr lang="en-US" noProof="0" smtClean="0"/>
              <a:pPr/>
              <a:t>9</a:t>
            </a:fld>
            <a:endParaRPr lang="en-US" noProof="0" dirty="0"/>
          </a:p>
        </p:txBody>
      </p:sp>
      <p:sp>
        <p:nvSpPr>
          <p:cNvPr id="5" name="Inhaltsplatzhalter 4">
            <a:extLst>
              <a:ext uri="{FF2B5EF4-FFF2-40B4-BE49-F238E27FC236}">
                <a16:creationId xmlns:a16="http://schemas.microsoft.com/office/drawing/2014/main" id="{C66567AC-959C-81E5-42CC-C2E40D908CEB}"/>
              </a:ext>
            </a:extLst>
          </p:cNvPr>
          <p:cNvSpPr>
            <a:spLocks noGrp="1"/>
          </p:cNvSpPr>
          <p:nvPr>
            <p:ph sz="quarter" idx="14"/>
          </p:nvPr>
        </p:nvSpPr>
        <p:spPr/>
        <p:txBody>
          <a:bodyPr/>
          <a:lstStyle/>
          <a:p>
            <a:r>
              <a:rPr lang="de-DE" sz="1600" dirty="0"/>
              <a:t>Systemüberwachung</a:t>
            </a:r>
          </a:p>
          <a:p>
            <a:pPr marL="285750" indent="-285750">
              <a:buFont typeface="Arial" panose="020B0604020202020204" pitchFamily="34" charset="0"/>
              <a:buChar char="•"/>
            </a:pPr>
            <a:r>
              <a:rPr lang="de-DE" sz="1600" b="0" dirty="0"/>
              <a:t>Automatische Checks alle 5 Minuten</a:t>
            </a:r>
          </a:p>
          <a:p>
            <a:pPr marL="285750" indent="-285750">
              <a:buFont typeface="Arial" panose="020B0604020202020204" pitchFamily="34" charset="0"/>
              <a:buChar char="•"/>
            </a:pPr>
            <a:r>
              <a:rPr lang="de-DE" sz="1600" b="0" dirty="0"/>
              <a:t>Überwachung kritischer Dienste</a:t>
            </a:r>
          </a:p>
          <a:p>
            <a:pPr marL="285750" indent="-285750">
              <a:buFont typeface="Arial" panose="020B0604020202020204" pitchFamily="34" charset="0"/>
              <a:buChar char="•"/>
            </a:pPr>
            <a:r>
              <a:rPr lang="de-DE" sz="1600" b="0" dirty="0"/>
              <a:t>Protokollierung aller Ereignisse</a:t>
            </a:r>
          </a:p>
          <a:p>
            <a:pPr marL="285750" lvl="1" indent="-285750">
              <a:buFont typeface="Arial" panose="020B0604020202020204" pitchFamily="34" charset="0"/>
              <a:buChar char="•"/>
            </a:pPr>
            <a:r>
              <a:rPr lang="de-DE" sz="1600" dirty="0"/>
              <a:t>Ausgabe des Firewall Status</a:t>
            </a:r>
          </a:p>
          <a:p>
            <a:pPr marL="285750" lvl="1" indent="-285750">
              <a:buFont typeface="Arial" panose="020B0604020202020204" pitchFamily="34" charset="0"/>
              <a:buChar char="•"/>
            </a:pPr>
            <a:r>
              <a:rPr lang="de-DE" sz="1600" dirty="0"/>
              <a:t>Ausgabe aller aktive Netzwerk- </a:t>
            </a:r>
            <a:br>
              <a:rPr lang="de-DE" sz="1600" dirty="0"/>
            </a:br>
            <a:r>
              <a:rPr lang="de-DE" sz="1600" dirty="0"/>
              <a:t>verbindungen</a:t>
            </a:r>
          </a:p>
          <a:p>
            <a:pPr marL="285750" lvl="1" indent="-285750">
              <a:buFont typeface="Arial" panose="020B0604020202020204" pitchFamily="34" charset="0"/>
              <a:buChar char="•"/>
            </a:pPr>
            <a:r>
              <a:rPr lang="de-DE" sz="1600" dirty="0"/>
              <a:t>Ausgabe des verbliebenen</a:t>
            </a:r>
            <a:br>
              <a:rPr lang="de-DE" sz="1600" dirty="0"/>
            </a:br>
            <a:r>
              <a:rPr lang="de-DE" sz="1600" dirty="0"/>
              <a:t>Speichers</a:t>
            </a:r>
          </a:p>
          <a:p>
            <a:pPr marL="2857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p:txBody>
      </p:sp>
      <p:sp>
        <p:nvSpPr>
          <p:cNvPr id="6" name="Titel 5">
            <a:extLst>
              <a:ext uri="{FF2B5EF4-FFF2-40B4-BE49-F238E27FC236}">
                <a16:creationId xmlns:a16="http://schemas.microsoft.com/office/drawing/2014/main" id="{53563B81-90E4-431B-5F5F-236F0849BE85}"/>
              </a:ext>
            </a:extLst>
          </p:cNvPr>
          <p:cNvSpPr>
            <a:spLocks noGrp="1"/>
          </p:cNvSpPr>
          <p:nvPr>
            <p:ph type="title"/>
          </p:nvPr>
        </p:nvSpPr>
        <p:spPr/>
        <p:txBody>
          <a:bodyPr/>
          <a:lstStyle/>
          <a:p>
            <a:r>
              <a:rPr lang="de-DE" dirty="0"/>
              <a:t>Systemüberwachung</a:t>
            </a:r>
          </a:p>
        </p:txBody>
      </p:sp>
      <p:sp>
        <p:nvSpPr>
          <p:cNvPr id="7" name="Textplatzhalter 6">
            <a:extLst>
              <a:ext uri="{FF2B5EF4-FFF2-40B4-BE49-F238E27FC236}">
                <a16:creationId xmlns:a16="http://schemas.microsoft.com/office/drawing/2014/main" id="{C9C2108A-EF6C-CB7E-09A6-3E21B652E8A9}"/>
              </a:ext>
            </a:extLst>
          </p:cNvPr>
          <p:cNvSpPr>
            <a:spLocks noGrp="1"/>
          </p:cNvSpPr>
          <p:nvPr>
            <p:ph type="body" sz="quarter" idx="15"/>
          </p:nvPr>
        </p:nvSpPr>
        <p:spPr/>
        <p:txBody>
          <a:bodyPr/>
          <a:lstStyle/>
          <a:p>
            <a:endParaRPr lang="de-DE" dirty="0"/>
          </a:p>
        </p:txBody>
      </p:sp>
      <p:pic>
        <p:nvPicPr>
          <p:cNvPr id="11" name="Grafik 10">
            <a:extLst>
              <a:ext uri="{FF2B5EF4-FFF2-40B4-BE49-F238E27FC236}">
                <a16:creationId xmlns:a16="http://schemas.microsoft.com/office/drawing/2014/main" id="{06319BAA-D682-4F23-87CA-71736EE60CA6}"/>
              </a:ext>
            </a:extLst>
          </p:cNvPr>
          <p:cNvPicPr>
            <a:picLocks noChangeAspect="1"/>
          </p:cNvPicPr>
          <p:nvPr/>
        </p:nvPicPr>
        <p:blipFill rotWithShape="1">
          <a:blip r:embed="rId3"/>
          <a:srcRect t="16081" b="15521"/>
          <a:stretch/>
        </p:blipFill>
        <p:spPr>
          <a:xfrm>
            <a:off x="3932808" y="2774602"/>
            <a:ext cx="7974288" cy="3459428"/>
          </a:xfrm>
          <a:prstGeom prst="rect">
            <a:avLst/>
          </a:prstGeom>
        </p:spPr>
      </p:pic>
    </p:spTree>
    <p:extLst>
      <p:ext uri="{BB962C8B-B14F-4D97-AF65-F5344CB8AC3E}">
        <p14:creationId xmlns:p14="http://schemas.microsoft.com/office/powerpoint/2010/main" val="24904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50B391E1EC0D4C99EF5B2A104DE383" ma:contentTypeVersion="17" ma:contentTypeDescription="Create a new document." ma:contentTypeScope="" ma:versionID="8393e4dd65d374cfe61890b9e677bda1">
  <xsd:schema xmlns:xsd="http://www.w3.org/2001/XMLSchema" xmlns:xs="http://www.w3.org/2001/XMLSchema" xmlns:p="http://schemas.microsoft.com/office/2006/metadata/properties" xmlns:ns2="b930c0d3-ad7c-4118-80fa-f26975bc6a90" xmlns:ns3="eee81c87-dba0-445d-8d27-e7c1c1ff0015" targetNamespace="http://schemas.microsoft.com/office/2006/metadata/properties" ma:root="true" ma:fieldsID="04418f42b6f430f265ddd3ba73ba17f5" ns2:_="" ns3:_="">
    <xsd:import namespace="b930c0d3-ad7c-4118-80fa-f26975bc6a90"/>
    <xsd:import namespace="eee81c87-dba0-445d-8d27-e7c1c1ff00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30c0d3-ad7c-4118-80fa-f26975bc6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e81c87-dba0-445d-8d27-e7c1c1ff00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f9656fb-08f2-4985-8188-ee0e5b8508c6}" ma:internalName="TaxCatchAll" ma:showField="CatchAllData" ma:web="eee81c87-dba0-445d-8d27-e7c1c1ff00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930c0d3-ad7c-4118-80fa-f26975bc6a90">
      <Terms xmlns="http://schemas.microsoft.com/office/infopath/2007/PartnerControls"/>
    </lcf76f155ced4ddcb4097134ff3c332f>
    <TaxCatchAll xmlns="eee81c87-dba0-445d-8d27-e7c1c1ff001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EE316A-F9CB-4555-9582-22892B2FA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30c0d3-ad7c-4118-80fa-f26975bc6a90"/>
    <ds:schemaRef ds:uri="eee81c87-dba0-445d-8d27-e7c1c1ff00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8D6C96-0588-4161-ADF7-DDF0B540F0EC}">
  <ds:schemaRefs>
    <ds:schemaRef ds:uri="http://www.w3.org/XML/1998/namespace"/>
    <ds:schemaRef ds:uri="http://schemas.microsoft.com/office/2006/documentManagement/types"/>
    <ds:schemaRef ds:uri="http://purl.org/dc/terms/"/>
    <ds:schemaRef ds:uri="http://purl.org/dc/elements/1.1/"/>
    <ds:schemaRef ds:uri="b930c0d3-ad7c-4118-80fa-f26975bc6a90"/>
    <ds:schemaRef ds:uri="http://schemas.microsoft.com/office/2006/metadata/properties"/>
    <ds:schemaRef ds:uri="http://purl.org/dc/dcmitype/"/>
    <ds:schemaRef ds:uri="http://schemas.microsoft.com/office/infopath/2007/PartnerControls"/>
    <ds:schemaRef ds:uri="http://schemas.openxmlformats.org/package/2006/metadata/core-properties"/>
    <ds:schemaRef ds:uri="eee81c87-dba0-445d-8d27-e7c1c1ff0015"/>
  </ds:schemaRefs>
</ds:datastoreItem>
</file>

<file path=customXml/itemProps3.xml><?xml version="1.0" encoding="utf-8"?>
<ds:datastoreItem xmlns:ds="http://schemas.openxmlformats.org/officeDocument/2006/customXml" ds:itemID="{AF9E8F22-A635-43FD-96A3-D0DE94292365}">
  <ds:schemaRefs>
    <ds:schemaRef ds:uri="http://schemas.microsoft.com/sharepoint/v3/contenttype/forms"/>
  </ds:schemaRefs>
</ds:datastoreItem>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blank</Template>
  <TotalTime>0</TotalTime>
  <Words>696</Words>
  <Application>Microsoft Office PowerPoint</Application>
  <PresentationFormat>Breitbild</PresentationFormat>
  <Paragraphs>190</Paragraphs>
  <Slides>15</Slides>
  <Notes>13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Aptos</vt:lpstr>
      <vt:lpstr>Arial</vt:lpstr>
      <vt:lpstr>Calibri</vt:lpstr>
      <vt:lpstr>Symbol</vt:lpstr>
      <vt:lpstr>The Group HEAD Light</vt:lpstr>
      <vt:lpstr>The Group TEXT</vt:lpstr>
      <vt:lpstr>Volkswagen Group Template</vt:lpstr>
      <vt:lpstr>PowerPoint-Präsentation</vt:lpstr>
      <vt:lpstr>Inhaltsverzeichnis</vt:lpstr>
      <vt:lpstr>Projektübersicht</vt:lpstr>
      <vt:lpstr>PowerPoint-Präsentation</vt:lpstr>
      <vt:lpstr>Vor- und Nachteile eines LAMP-Skriptes</vt:lpstr>
      <vt:lpstr>Systemarchitektur</vt:lpstr>
      <vt:lpstr>Datenbank-Design</vt:lpstr>
      <vt:lpstr>Sicherheitsarchitektur  </vt:lpstr>
      <vt:lpstr>Systemüberwachung</vt:lpstr>
      <vt:lpstr>Backup</vt:lpstr>
      <vt:lpstr>Installation und Wartung </vt:lpstr>
      <vt:lpstr>Weiterentwicklung </vt:lpstr>
      <vt:lpstr>Quellen</vt:lpstr>
      <vt:lpstr>Quellen</vt:lpstr>
      <vt:lpstr>Ende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Wieching, Levin (SE-7/3AFS2K)</dc:creator>
  <cp:keywords/>
  <dc:description/>
  <cp:lastModifiedBy>Wieching, Levin (SE-7/3AFS2K)</cp:lastModifiedBy>
  <cp:revision>9</cp:revision>
  <dcterms:created xsi:type="dcterms:W3CDTF">2025-01-06T06:59:10Z</dcterms:created>
  <dcterms:modified xsi:type="dcterms:W3CDTF">2025-01-21T08:02:23Z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0x010100E950B391E1EC0D4C99EF5B2A104DE383</vt:lpwstr>
  </property>
  <property fmtid="{D5CDD505-2E9C-101B-9397-08002B2CF9AE}" pid="3" name="ClassificationContentMarkingFooterLocations">
    <vt:lpwstr>Volkswagen Group Template:16</vt:lpwstr>
  </property>
  <property fmtid="{D5CDD505-2E9C-101B-9397-08002B2CF9AE}" pid="4" name="ClassificationContentMarkingFooterText">
    <vt:lpwstr>INTERNAL</vt:lpwstr>
  </property>
</Properties>
</file>